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74" r:id="rId2"/>
    <p:sldId id="284" r:id="rId3"/>
    <p:sldId id="283" r:id="rId4"/>
    <p:sldId id="285" r:id="rId5"/>
    <p:sldId id="293" r:id="rId6"/>
    <p:sldId id="286" r:id="rId7"/>
    <p:sldId id="287" r:id="rId8"/>
    <p:sldId id="288" r:id="rId9"/>
    <p:sldId id="289" r:id="rId10"/>
    <p:sldId id="291" r:id="rId11"/>
    <p:sldId id="290" r:id="rId12"/>
    <p:sldId id="292" r:id="rId13"/>
    <p:sldId id="295" r:id="rId14"/>
    <p:sldId id="298" r:id="rId15"/>
    <p:sldId id="296" r:id="rId16"/>
    <p:sldId id="299" r:id="rId17"/>
    <p:sldId id="300" r:id="rId18"/>
    <p:sldId id="301" r:id="rId19"/>
    <p:sldId id="302" r:id="rId20"/>
    <p:sldId id="303" r:id="rId21"/>
    <p:sldId id="304" r:id="rId22"/>
    <p:sldId id="305" r:id="rId23"/>
    <p:sldId id="306" r:id="rId24"/>
    <p:sldId id="307" r:id="rId25"/>
    <p:sldId id="308" r:id="rId26"/>
    <p:sldId id="310" r:id="rId27"/>
    <p:sldId id="309" r:id="rId28"/>
  </p:sldIdLst>
  <p:sldSz cx="9144000" cy="6858000" type="screen4x3"/>
  <p:notesSz cx="6934200" cy="9220200"/>
  <p:defaultTextStyle>
    <a:defPPr>
      <a:defRPr lang="en-GB"/>
    </a:defPPr>
    <a:lvl1pPr algn="l" defTabSz="457200" rtl="0" fontAlgn="base">
      <a:spcBef>
        <a:spcPct val="0"/>
      </a:spcBef>
      <a:spcAft>
        <a:spcPct val="0"/>
      </a:spcAft>
      <a:defRPr kern="1200">
        <a:solidFill>
          <a:schemeClr val="bg1"/>
        </a:solidFill>
        <a:latin typeface="Arial" charset="0"/>
        <a:ea typeface="+mn-ea"/>
        <a:cs typeface="Arial" charset="0"/>
      </a:defRPr>
    </a:lvl1pPr>
    <a:lvl2pPr marL="457200" algn="l" defTabSz="457200" rtl="0" fontAlgn="base">
      <a:spcBef>
        <a:spcPct val="0"/>
      </a:spcBef>
      <a:spcAft>
        <a:spcPct val="0"/>
      </a:spcAft>
      <a:defRPr kern="1200">
        <a:solidFill>
          <a:schemeClr val="bg1"/>
        </a:solidFill>
        <a:latin typeface="Arial" charset="0"/>
        <a:ea typeface="+mn-ea"/>
        <a:cs typeface="Arial" charset="0"/>
      </a:defRPr>
    </a:lvl2pPr>
    <a:lvl3pPr marL="914400" algn="l" defTabSz="457200" rtl="0" fontAlgn="base">
      <a:spcBef>
        <a:spcPct val="0"/>
      </a:spcBef>
      <a:spcAft>
        <a:spcPct val="0"/>
      </a:spcAft>
      <a:defRPr kern="1200">
        <a:solidFill>
          <a:schemeClr val="bg1"/>
        </a:solidFill>
        <a:latin typeface="Arial" charset="0"/>
        <a:ea typeface="+mn-ea"/>
        <a:cs typeface="Arial" charset="0"/>
      </a:defRPr>
    </a:lvl3pPr>
    <a:lvl4pPr marL="1371600" algn="l" defTabSz="457200" rtl="0" fontAlgn="base">
      <a:spcBef>
        <a:spcPct val="0"/>
      </a:spcBef>
      <a:spcAft>
        <a:spcPct val="0"/>
      </a:spcAft>
      <a:defRPr kern="1200">
        <a:solidFill>
          <a:schemeClr val="bg1"/>
        </a:solidFill>
        <a:latin typeface="Arial" charset="0"/>
        <a:ea typeface="+mn-ea"/>
        <a:cs typeface="Arial" charset="0"/>
      </a:defRPr>
    </a:lvl4pPr>
    <a:lvl5pPr marL="1828800" algn="l" defTabSz="457200" rtl="0" fontAlgn="base">
      <a:spcBef>
        <a:spcPct val="0"/>
      </a:spcBef>
      <a:spcAft>
        <a:spcPct val="0"/>
      </a:spcAft>
      <a:defRPr kern="1200">
        <a:solidFill>
          <a:schemeClr val="bg1"/>
        </a:solidFill>
        <a:latin typeface="Arial" charset="0"/>
        <a:ea typeface="+mn-ea"/>
        <a:cs typeface="Arial" charset="0"/>
      </a:defRPr>
    </a:lvl5pPr>
    <a:lvl6pPr marL="2286000" algn="l" defTabSz="914400" rtl="0" eaLnBrk="1" latinLnBrk="0" hangingPunct="1">
      <a:defRPr kern="1200">
        <a:solidFill>
          <a:schemeClr val="bg1"/>
        </a:solidFill>
        <a:latin typeface="Arial" charset="0"/>
        <a:ea typeface="+mn-ea"/>
        <a:cs typeface="Arial" charset="0"/>
      </a:defRPr>
    </a:lvl6pPr>
    <a:lvl7pPr marL="2743200" algn="l" defTabSz="914400" rtl="0" eaLnBrk="1" latinLnBrk="0" hangingPunct="1">
      <a:defRPr kern="1200">
        <a:solidFill>
          <a:schemeClr val="bg1"/>
        </a:solidFill>
        <a:latin typeface="Arial" charset="0"/>
        <a:ea typeface="+mn-ea"/>
        <a:cs typeface="Arial" charset="0"/>
      </a:defRPr>
    </a:lvl7pPr>
    <a:lvl8pPr marL="3200400" algn="l" defTabSz="914400" rtl="0" eaLnBrk="1" latinLnBrk="0" hangingPunct="1">
      <a:defRPr kern="1200">
        <a:solidFill>
          <a:schemeClr val="bg1"/>
        </a:solidFill>
        <a:latin typeface="Arial" charset="0"/>
        <a:ea typeface="+mn-ea"/>
        <a:cs typeface="Arial" charset="0"/>
      </a:defRPr>
    </a:lvl8pPr>
    <a:lvl9pPr marL="3657600" algn="l" defTabSz="914400" rtl="0" eaLnBrk="1" latinLnBrk="0" hangingPunct="1">
      <a:defRPr kern="1200">
        <a:solidFill>
          <a:schemeClr val="bg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nr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62AC"/>
    <a:srgbClr val="457BAD"/>
    <a:srgbClr val="3B6A95"/>
    <a:srgbClr val="6699FF"/>
    <a:srgbClr val="81BEE7"/>
    <a:srgbClr val="89CCFF"/>
    <a:srgbClr val="8EA7DA"/>
    <a:srgbClr val="0B96C7"/>
    <a:srgbClr val="0099FF"/>
    <a:srgbClr val="6666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7355" autoAdjust="0"/>
  </p:normalViewPr>
  <p:slideViewPr>
    <p:cSldViewPr snapToGrid="0">
      <p:cViewPr>
        <p:scale>
          <a:sx n="68" d="100"/>
          <a:sy n="68" d="100"/>
        </p:scale>
        <p:origin x="-2886" y="-762"/>
      </p:cViewPr>
      <p:guideLst>
        <p:guide orient="horz" pos="1111"/>
        <p:guide pos="2886"/>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818" y="-102"/>
      </p:cViewPr>
      <p:guideLst>
        <p:guide orient="horz" pos="2766"/>
        <p:guide pos="204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21" cy="460400"/>
          </a:xfrm>
          <a:prstGeom prst="rect">
            <a:avLst/>
          </a:prstGeom>
        </p:spPr>
        <p:txBody>
          <a:bodyPr vert="horz" lIns="87316" tIns="43658" rIns="87316" bIns="43658" rtlCol="0"/>
          <a:lstStyle>
            <a:lvl1pPr algn="l">
              <a:lnSpc>
                <a:spcPct val="87000"/>
              </a:lnSpc>
              <a:buClr>
                <a:srgbClr val="000000"/>
              </a:buClr>
              <a:buSzPct val="100000"/>
              <a:buFont typeface="Arial" charset="0"/>
              <a:buNone/>
              <a:defRPr sz="1100"/>
            </a:lvl1pPr>
          </a:lstStyle>
          <a:p>
            <a:pPr>
              <a:defRPr/>
            </a:pPr>
            <a:endParaRPr lang="en-US" dirty="0"/>
          </a:p>
        </p:txBody>
      </p:sp>
      <p:sp>
        <p:nvSpPr>
          <p:cNvPr id="3" name="Date Placeholder 2"/>
          <p:cNvSpPr>
            <a:spLocks noGrp="1"/>
          </p:cNvSpPr>
          <p:nvPr>
            <p:ph type="dt" sz="quarter" idx="1"/>
          </p:nvPr>
        </p:nvSpPr>
        <p:spPr>
          <a:xfrm>
            <a:off x="3927574" y="1"/>
            <a:ext cx="3005121" cy="460400"/>
          </a:xfrm>
          <a:prstGeom prst="rect">
            <a:avLst/>
          </a:prstGeom>
        </p:spPr>
        <p:txBody>
          <a:bodyPr vert="horz" lIns="87316" tIns="43658" rIns="87316" bIns="43658" rtlCol="0"/>
          <a:lstStyle>
            <a:lvl1pPr algn="r">
              <a:lnSpc>
                <a:spcPct val="87000"/>
              </a:lnSpc>
              <a:buClr>
                <a:srgbClr val="000000"/>
              </a:buClr>
              <a:buSzPct val="100000"/>
              <a:buFont typeface="Arial" charset="0"/>
              <a:buNone/>
              <a:defRPr sz="1100"/>
            </a:lvl1pPr>
          </a:lstStyle>
          <a:p>
            <a:pPr>
              <a:defRPr/>
            </a:pPr>
            <a:fld id="{AF885A6F-6E3B-4C17-9595-E674680BFB83}" type="datetimeFigureOut">
              <a:rPr lang="en-US"/>
              <a:pPr>
                <a:defRPr/>
              </a:pPr>
              <a:t>11/12/2009</a:t>
            </a:fld>
            <a:endParaRPr lang="en-US" dirty="0"/>
          </a:p>
        </p:txBody>
      </p:sp>
      <p:sp>
        <p:nvSpPr>
          <p:cNvPr id="4" name="Footer Placeholder 3"/>
          <p:cNvSpPr>
            <a:spLocks noGrp="1"/>
          </p:cNvSpPr>
          <p:nvPr>
            <p:ph type="ftr" sz="quarter" idx="2"/>
          </p:nvPr>
        </p:nvSpPr>
        <p:spPr>
          <a:xfrm>
            <a:off x="0" y="8758276"/>
            <a:ext cx="3005121" cy="460400"/>
          </a:xfrm>
          <a:prstGeom prst="rect">
            <a:avLst/>
          </a:prstGeom>
        </p:spPr>
        <p:txBody>
          <a:bodyPr vert="horz" lIns="87316" tIns="43658" rIns="87316" bIns="43658" rtlCol="0" anchor="b"/>
          <a:lstStyle>
            <a:lvl1pPr algn="l">
              <a:lnSpc>
                <a:spcPct val="87000"/>
              </a:lnSpc>
              <a:buClr>
                <a:srgbClr val="000000"/>
              </a:buClr>
              <a:buSzPct val="100000"/>
              <a:buFont typeface="Arial" charset="0"/>
              <a:buNone/>
              <a:defRPr sz="1100"/>
            </a:lvl1pPr>
          </a:lstStyle>
          <a:p>
            <a:pPr>
              <a:defRPr/>
            </a:pPr>
            <a:endParaRPr lang="en-US" dirty="0"/>
          </a:p>
        </p:txBody>
      </p:sp>
      <p:sp>
        <p:nvSpPr>
          <p:cNvPr id="5" name="Slide Number Placeholder 4"/>
          <p:cNvSpPr>
            <a:spLocks noGrp="1"/>
          </p:cNvSpPr>
          <p:nvPr>
            <p:ph type="sldNum" sz="quarter" idx="3"/>
          </p:nvPr>
        </p:nvSpPr>
        <p:spPr>
          <a:xfrm>
            <a:off x="3927574" y="8758276"/>
            <a:ext cx="3005121" cy="460400"/>
          </a:xfrm>
          <a:prstGeom prst="rect">
            <a:avLst/>
          </a:prstGeom>
        </p:spPr>
        <p:txBody>
          <a:bodyPr vert="horz" lIns="87316" tIns="43658" rIns="87316" bIns="43658" rtlCol="0" anchor="b"/>
          <a:lstStyle>
            <a:lvl1pPr algn="r">
              <a:lnSpc>
                <a:spcPct val="87000"/>
              </a:lnSpc>
              <a:buClr>
                <a:srgbClr val="000000"/>
              </a:buClr>
              <a:buSzPct val="100000"/>
              <a:buFont typeface="Arial" charset="0"/>
              <a:buNone/>
              <a:defRPr sz="1100"/>
            </a:lvl1pPr>
          </a:lstStyle>
          <a:p>
            <a:pPr>
              <a:defRPr/>
            </a:pPr>
            <a:fld id="{9510DB13-06B2-4823-A912-0ECD2D894D17}"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20200"/>
          </a:xfrm>
          <a:prstGeom prst="roundRect">
            <a:avLst>
              <a:gd name="adj" fmla="val 19"/>
            </a:avLst>
          </a:prstGeom>
          <a:solidFill>
            <a:srgbClr val="FFFFFF"/>
          </a:solidFill>
          <a:ln w="9360">
            <a:noFill/>
            <a:miter lim="800000"/>
            <a:headEnd/>
            <a:tailEnd/>
          </a:ln>
          <a:effectLst/>
        </p:spPr>
        <p:txBody>
          <a:bodyPr wrap="none" lIns="87316" tIns="43658" rIns="87316" bIns="43658" anchor="ctr"/>
          <a:lstStyle/>
          <a:p>
            <a:pPr>
              <a:lnSpc>
                <a:spcPct val="87000"/>
              </a:lnSpc>
              <a:buClr>
                <a:srgbClr val="000000"/>
              </a:buClr>
              <a:buSzPct val="100000"/>
              <a:buFont typeface="Arial" charset="0"/>
              <a:buNone/>
              <a:defRPr/>
            </a:pPr>
            <a:endParaRPr lang="en-US" dirty="0"/>
          </a:p>
        </p:txBody>
      </p:sp>
      <p:sp>
        <p:nvSpPr>
          <p:cNvPr id="2050" name="AutoShape 2"/>
          <p:cNvSpPr>
            <a:spLocks noChangeArrowheads="1"/>
          </p:cNvSpPr>
          <p:nvPr/>
        </p:nvSpPr>
        <p:spPr bwMode="auto">
          <a:xfrm>
            <a:off x="0" y="0"/>
            <a:ext cx="6934200" cy="9220200"/>
          </a:xfrm>
          <a:prstGeom prst="roundRect">
            <a:avLst>
              <a:gd name="adj" fmla="val 19"/>
            </a:avLst>
          </a:prstGeom>
          <a:solidFill>
            <a:srgbClr val="FFFFFF"/>
          </a:solidFill>
          <a:ln w="9525">
            <a:noFill/>
            <a:round/>
            <a:headEnd/>
            <a:tailEnd/>
          </a:ln>
          <a:effectLst/>
        </p:spPr>
        <p:txBody>
          <a:bodyPr wrap="none" lIns="87316" tIns="43658" rIns="87316" bIns="43658" anchor="ctr"/>
          <a:lstStyle/>
          <a:p>
            <a:pPr>
              <a:lnSpc>
                <a:spcPct val="87000"/>
              </a:lnSpc>
              <a:buClr>
                <a:srgbClr val="000000"/>
              </a:buClr>
              <a:buSzPct val="100000"/>
              <a:buFont typeface="Arial" charset="0"/>
              <a:buNone/>
              <a:defRPr/>
            </a:pPr>
            <a:endParaRPr lang="en-US" dirty="0"/>
          </a:p>
        </p:txBody>
      </p:sp>
      <p:sp>
        <p:nvSpPr>
          <p:cNvPr id="2051" name="Text Box 3"/>
          <p:cNvSpPr txBox="1">
            <a:spLocks noChangeArrowheads="1"/>
          </p:cNvSpPr>
          <p:nvPr/>
        </p:nvSpPr>
        <p:spPr bwMode="auto">
          <a:xfrm>
            <a:off x="0" y="1"/>
            <a:ext cx="3005121" cy="461925"/>
          </a:xfrm>
          <a:prstGeom prst="rect">
            <a:avLst/>
          </a:prstGeom>
          <a:noFill/>
          <a:ln w="9525">
            <a:noFill/>
            <a:round/>
            <a:headEnd/>
            <a:tailEnd/>
          </a:ln>
          <a:effectLst/>
        </p:spPr>
        <p:txBody>
          <a:bodyPr wrap="none" lIns="87316" tIns="43658" rIns="87316" bIns="43658" anchor="ctr"/>
          <a:lstStyle/>
          <a:p>
            <a:pPr>
              <a:lnSpc>
                <a:spcPct val="87000"/>
              </a:lnSpc>
              <a:buClr>
                <a:srgbClr val="000000"/>
              </a:buClr>
              <a:buSzPct val="100000"/>
              <a:buFont typeface="Arial" charset="0"/>
              <a:buNone/>
              <a:defRPr/>
            </a:pPr>
            <a:endParaRPr lang="en-US" dirty="0"/>
          </a:p>
        </p:txBody>
      </p:sp>
      <p:sp>
        <p:nvSpPr>
          <p:cNvPr id="2052" name="Rectangle 4"/>
          <p:cNvSpPr>
            <a:spLocks noGrp="1" noChangeArrowheads="1"/>
          </p:cNvSpPr>
          <p:nvPr>
            <p:ph type="dt"/>
          </p:nvPr>
        </p:nvSpPr>
        <p:spPr bwMode="auto">
          <a:xfrm>
            <a:off x="3927575" y="1"/>
            <a:ext cx="3002112" cy="460400"/>
          </a:xfrm>
          <a:prstGeom prst="rect">
            <a:avLst/>
          </a:prstGeom>
          <a:noFill/>
          <a:ln w="9525">
            <a:noFill/>
            <a:round/>
            <a:headEnd/>
            <a:tailEnd/>
          </a:ln>
          <a:effectLst/>
        </p:spPr>
        <p:txBody>
          <a:bodyPr vert="horz" wrap="square" lIns="92473" tIns="46064" rIns="92473" bIns="46064" numCol="1" anchor="t" anchorCtr="0" compatLnSpc="1">
            <a:prstTxWarp prst="textNoShape">
              <a:avLst/>
            </a:prstTxWarp>
          </a:bodyPr>
          <a:lstStyle>
            <a:lvl1pPr algn="r">
              <a:lnSpc>
                <a:spcPct val="100000"/>
              </a:lnSpc>
              <a:buClr>
                <a:srgbClr val="000000"/>
              </a:buClr>
              <a:buSzPct val="100000"/>
              <a:buFont typeface="Calibri" pitchFamily="32" charset="0"/>
              <a:buNone/>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sz="1200" b="1">
                <a:solidFill>
                  <a:srgbClr val="0099FF"/>
                </a:solidFill>
                <a:latin typeface="Calibri" pitchFamily="32" charset="0"/>
                <a:cs typeface="Arial Unicode MS" charset="0"/>
              </a:defRPr>
            </a:lvl1pPr>
          </a:lstStyle>
          <a:p>
            <a:pPr>
              <a:defRPr/>
            </a:pPr>
            <a:endParaRPr lang="en-GB" dirty="0"/>
          </a:p>
        </p:txBody>
      </p:sp>
      <p:sp>
        <p:nvSpPr>
          <p:cNvPr id="14342" name="Rectangle 5"/>
          <p:cNvSpPr>
            <a:spLocks noGrp="1" noRot="1" noChangeAspect="1" noChangeArrowheads="1"/>
          </p:cNvSpPr>
          <p:nvPr>
            <p:ph type="sldImg"/>
          </p:nvPr>
        </p:nvSpPr>
        <p:spPr bwMode="auto">
          <a:xfrm>
            <a:off x="1163638" y="692150"/>
            <a:ext cx="4603750" cy="3454400"/>
          </a:xfrm>
          <a:prstGeom prst="rect">
            <a:avLst/>
          </a:prstGeom>
          <a:noFill/>
          <a:ln w="12600">
            <a:solidFill>
              <a:srgbClr val="000000"/>
            </a:solidFill>
            <a:miter lim="800000"/>
            <a:headEnd/>
            <a:tailEnd/>
          </a:ln>
        </p:spPr>
      </p:sp>
      <p:sp>
        <p:nvSpPr>
          <p:cNvPr id="2054" name="Rectangle 6"/>
          <p:cNvSpPr>
            <a:spLocks noGrp="1" noChangeArrowheads="1"/>
          </p:cNvSpPr>
          <p:nvPr>
            <p:ph type="body"/>
          </p:nvPr>
        </p:nvSpPr>
        <p:spPr bwMode="auto">
          <a:xfrm>
            <a:off x="693722" y="4379900"/>
            <a:ext cx="5543748" cy="4146651"/>
          </a:xfrm>
          <a:prstGeom prst="rect">
            <a:avLst/>
          </a:prstGeom>
          <a:noFill/>
          <a:ln w="9525">
            <a:noFill/>
            <a:round/>
            <a:headEnd/>
            <a:tailEnd/>
          </a:ln>
          <a:effectLst/>
        </p:spPr>
        <p:txBody>
          <a:bodyPr vert="horz" wrap="square" lIns="92473" tIns="46064" rIns="92473" bIns="46064" numCol="1" anchor="t" anchorCtr="0" compatLnSpc="1">
            <a:prstTxWarp prst="textNoShape">
              <a:avLst/>
            </a:prstTxWarp>
          </a:bodyPr>
          <a:lstStyle/>
          <a:p>
            <a:pPr lvl="0"/>
            <a:endParaRPr lang="en-US" noProof="0" smtClean="0"/>
          </a:p>
        </p:txBody>
      </p:sp>
      <p:sp>
        <p:nvSpPr>
          <p:cNvPr id="2055" name="Text Box 7"/>
          <p:cNvSpPr txBox="1">
            <a:spLocks noChangeArrowheads="1"/>
          </p:cNvSpPr>
          <p:nvPr/>
        </p:nvSpPr>
        <p:spPr bwMode="auto">
          <a:xfrm>
            <a:off x="0" y="8758276"/>
            <a:ext cx="3005121" cy="461924"/>
          </a:xfrm>
          <a:prstGeom prst="rect">
            <a:avLst/>
          </a:prstGeom>
          <a:noFill/>
          <a:ln w="9525">
            <a:noFill/>
            <a:round/>
            <a:headEnd/>
            <a:tailEnd/>
          </a:ln>
          <a:effectLst/>
        </p:spPr>
        <p:txBody>
          <a:bodyPr wrap="none" lIns="87316" tIns="43658" rIns="87316" bIns="43658" anchor="ctr"/>
          <a:lstStyle/>
          <a:p>
            <a:pPr>
              <a:lnSpc>
                <a:spcPct val="87000"/>
              </a:lnSpc>
              <a:buClr>
                <a:srgbClr val="000000"/>
              </a:buClr>
              <a:buSzPct val="100000"/>
              <a:buFont typeface="Arial" charset="0"/>
              <a:buNone/>
              <a:defRPr/>
            </a:pPr>
            <a:endParaRPr lang="en-US" dirty="0"/>
          </a:p>
        </p:txBody>
      </p:sp>
      <p:sp>
        <p:nvSpPr>
          <p:cNvPr id="2056" name="Rectangle 8"/>
          <p:cNvSpPr>
            <a:spLocks noGrp="1" noChangeArrowheads="1"/>
          </p:cNvSpPr>
          <p:nvPr>
            <p:ph type="sldNum"/>
          </p:nvPr>
        </p:nvSpPr>
        <p:spPr bwMode="auto">
          <a:xfrm>
            <a:off x="3927575" y="8758276"/>
            <a:ext cx="3002112" cy="460400"/>
          </a:xfrm>
          <a:prstGeom prst="rect">
            <a:avLst/>
          </a:prstGeom>
          <a:noFill/>
          <a:ln w="9525">
            <a:noFill/>
            <a:round/>
            <a:headEnd/>
            <a:tailEnd/>
          </a:ln>
          <a:effectLst/>
        </p:spPr>
        <p:txBody>
          <a:bodyPr vert="horz" wrap="square" lIns="92473" tIns="46064" rIns="92473" bIns="46064" numCol="1" anchor="b" anchorCtr="0" compatLnSpc="1">
            <a:prstTxWarp prst="textNoShape">
              <a:avLst/>
            </a:prstTxWarp>
          </a:bodyPr>
          <a:lstStyle>
            <a:lvl1pPr algn="r">
              <a:lnSpc>
                <a:spcPct val="100000"/>
              </a:lnSpc>
              <a:buClr>
                <a:srgbClr val="000000"/>
              </a:buClr>
              <a:buSzPct val="100000"/>
              <a:buFont typeface="Calibri" pitchFamily="32" charset="0"/>
              <a:buNone/>
              <a:tabLst>
                <a:tab pos="0" algn="l"/>
                <a:tab pos="436580" algn="l"/>
                <a:tab pos="873161" algn="l"/>
                <a:tab pos="1309741" algn="l"/>
                <a:tab pos="1746321" algn="l"/>
                <a:tab pos="2182901" algn="l"/>
                <a:tab pos="2619482" algn="l"/>
                <a:tab pos="3056062" algn="l"/>
                <a:tab pos="3492642" algn="l"/>
                <a:tab pos="3929223" algn="l"/>
                <a:tab pos="4365803" algn="l"/>
                <a:tab pos="4802383" algn="l"/>
                <a:tab pos="5238963" algn="l"/>
                <a:tab pos="5675544" algn="l"/>
                <a:tab pos="6112124" algn="l"/>
                <a:tab pos="6548704" algn="l"/>
                <a:tab pos="6985284" algn="l"/>
                <a:tab pos="7421865" algn="l"/>
                <a:tab pos="7858445" algn="l"/>
                <a:tab pos="8295025" algn="l"/>
                <a:tab pos="8731606" algn="l"/>
              </a:tabLst>
              <a:defRPr sz="1200" b="1">
                <a:solidFill>
                  <a:srgbClr val="0099FF"/>
                </a:solidFill>
                <a:latin typeface="Calibri" pitchFamily="32" charset="0"/>
                <a:cs typeface="Arial Unicode MS" charset="0"/>
              </a:defRPr>
            </a:lvl1pPr>
          </a:lstStyle>
          <a:p>
            <a:pPr>
              <a:defRPr/>
            </a:pPr>
            <a:fld id="{F60C8308-BC08-4B16-B5A1-27DCB2E7DB5E}" type="slidenum">
              <a:rPr lang="en-GB"/>
              <a:pPr>
                <a:defRPr/>
              </a:pPr>
              <a:t>‹#›</a:t>
            </a:fld>
            <a:endParaRPr lang="en-GB"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1</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1</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10</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10</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11</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11</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12</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12</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13</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13</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14</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14</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15</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15</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16</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16</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17</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17</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18</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18</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19</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19</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2</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2</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20</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20</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21</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21</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22</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22</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23</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23</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24</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24</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25</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25</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Testing, such as Performance testing, Business</a:t>
            </a:r>
            <a:r>
              <a:rPr lang="en-US" baseline="0" dirty="0" smtClean="0"/>
              <a:t> Infrastructure Scalability Load Testing, High Availability load testing and stress tests takes time. Time to create scripts, scenarios and then more importantly to identify problems and especially to identify unobvious potential problems. There is also an added cost because traditional testing is done via the front end, so any UI changes also mean changes to the scripts written. In addition, testing in the past has been simulated using artificial business flows that don’t truly represent real production activities. It is also a joint effort between many parties, business analysts, infrastructure and operations to name a few. All this said we provide a new way to perform load testing easier and more confidently. Oracle confirms this direction with their development of Real Application Testing. Only we can do what they do across platforms, across tiers, and across clusters, also including parameterization.</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idx="10"/>
          </p:nvPr>
        </p:nvSpPr>
        <p:spPr/>
        <p:txBody>
          <a:bodyPr/>
          <a:lstStyle/>
          <a:p>
            <a:pPr>
              <a:defRPr/>
            </a:pPr>
            <a:fld id="{F60C8308-BC08-4B16-B5A1-27DCB2E7DB5E}" type="slidenum">
              <a:rPr lang="en-GB" smtClean="0"/>
              <a:pPr>
                <a:defRPr/>
              </a:pPr>
              <a:t>27</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3</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3</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4</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4</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5</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5</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6</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6</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7</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7</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8</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8</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p:nvPr>
        </p:nvSpPr>
        <p:spPr>
          <a:noFill/>
        </p:spPr>
        <p:txBody>
          <a:bodyPr/>
          <a:lstStyle/>
          <a:p>
            <a:pPr>
              <a:buFont typeface="Calibri" pitchFamily="34" charset="0"/>
              <a:buNone/>
            </a:pPr>
            <a:fld id="{73E18302-4A73-4077-995E-1E4E516614F6}" type="slidenum">
              <a:rPr lang="en-GB" smtClean="0">
                <a:latin typeface="Calibri" pitchFamily="34" charset="0"/>
                <a:ea typeface="Arial Unicode MS" pitchFamily="34" charset="-128"/>
                <a:cs typeface="Arial Unicode MS" pitchFamily="34" charset="-128"/>
              </a:rPr>
              <a:pPr>
                <a:buFont typeface="Calibri" pitchFamily="34" charset="0"/>
                <a:buNone/>
              </a:pPr>
              <a:t>9</a:t>
            </a:fld>
            <a:endParaRPr lang="en-GB" dirty="0" smtClean="0">
              <a:latin typeface="Calibri" pitchFamily="34" charset="0"/>
              <a:ea typeface="Arial Unicode MS" pitchFamily="34" charset="-128"/>
              <a:cs typeface="Arial Unicode MS" pitchFamily="34" charset="-128"/>
            </a:endParaRPr>
          </a:p>
        </p:txBody>
      </p:sp>
      <p:sp>
        <p:nvSpPr>
          <p:cNvPr id="17411" name="Text Box 1"/>
          <p:cNvSpPr txBox="1">
            <a:spLocks noChangeArrowheads="1"/>
          </p:cNvSpPr>
          <p:nvPr/>
        </p:nvSpPr>
        <p:spPr bwMode="auto">
          <a:xfrm>
            <a:off x="3927574" y="8758276"/>
            <a:ext cx="3005121" cy="460400"/>
          </a:xfrm>
          <a:prstGeom prst="rect">
            <a:avLst/>
          </a:prstGeom>
          <a:noFill/>
          <a:ln w="9525">
            <a:noFill/>
            <a:round/>
            <a:headEnd/>
            <a:tailEnd/>
          </a:ln>
        </p:spPr>
        <p:txBody>
          <a:bodyPr lIns="92473" tIns="46064" rIns="92473" bIns="46064" anchor="b"/>
          <a:lstStyle/>
          <a:p>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fld id="{59948E3B-8253-4955-8011-45FAB9EE97B1}" type="slidenum">
              <a:rPr lang="en-GB" sz="1200">
                <a:solidFill>
                  <a:srgbClr val="000000"/>
                </a:solidFill>
                <a:latin typeface="Calibri" pitchFamily="34" charset="0"/>
              </a:rPr>
              <a:pPr algn="r">
                <a:buClr>
                  <a:srgbClr val="000000"/>
                </a:buClr>
                <a:buSzPct val="100000"/>
                <a:tabLst>
                  <a:tab pos="0" algn="l"/>
                  <a:tab pos="873161" algn="l"/>
                  <a:tab pos="1746321" algn="l"/>
                  <a:tab pos="2619482" algn="l"/>
                  <a:tab pos="3492642" algn="l"/>
                  <a:tab pos="4365803" algn="l"/>
                  <a:tab pos="5238963" algn="l"/>
                  <a:tab pos="6112124" algn="l"/>
                  <a:tab pos="6985284" algn="l"/>
                  <a:tab pos="7858445" algn="l"/>
                  <a:tab pos="8731606" algn="l"/>
                  <a:tab pos="9604766" algn="l"/>
                </a:tabLst>
              </a:pPr>
              <a:t>9</a:t>
            </a:fld>
            <a:endParaRPr lang="en-GB" sz="1200" dirty="0">
              <a:solidFill>
                <a:srgbClr val="000000"/>
              </a:solidFill>
              <a:latin typeface="Calibri" pitchFamily="34" charset="0"/>
            </a:endParaRPr>
          </a:p>
        </p:txBody>
      </p:sp>
      <p:sp>
        <p:nvSpPr>
          <p:cNvPr id="17412" name="Text Box 2"/>
          <p:cNvSpPr txBox="1">
            <a:spLocks noChangeArrowheads="1"/>
          </p:cNvSpPr>
          <p:nvPr/>
        </p:nvSpPr>
        <p:spPr bwMode="auto">
          <a:xfrm>
            <a:off x="1191816" y="692125"/>
            <a:ext cx="4550569" cy="3457575"/>
          </a:xfrm>
          <a:prstGeom prst="rect">
            <a:avLst/>
          </a:prstGeom>
          <a:solidFill>
            <a:srgbClr val="FFFFFF"/>
          </a:solidFill>
          <a:ln w="9525">
            <a:solidFill>
              <a:srgbClr val="000000"/>
            </a:solidFill>
            <a:miter lim="800000"/>
            <a:headEnd/>
            <a:tailEnd/>
          </a:ln>
        </p:spPr>
        <p:txBody>
          <a:bodyPr wrap="none" lIns="87316" tIns="43658" rIns="87316" bIns="43658" anchor="ctr"/>
          <a:lstStyle/>
          <a:p>
            <a:pPr>
              <a:lnSpc>
                <a:spcPct val="87000"/>
              </a:lnSpc>
              <a:buClr>
                <a:srgbClr val="000000"/>
              </a:buClr>
              <a:buSzPct val="100000"/>
              <a:buFont typeface="Arial" charset="0"/>
              <a:buNone/>
            </a:pPr>
            <a:endParaRPr lang="en-US" dirty="0"/>
          </a:p>
        </p:txBody>
      </p:sp>
      <p:sp>
        <p:nvSpPr>
          <p:cNvPr id="15363" name="Rectangle 3"/>
          <p:cNvSpPr txBox="1">
            <a:spLocks noGrp="1" noChangeArrowheads="1"/>
          </p:cNvSpPr>
          <p:nvPr>
            <p:ph type="body"/>
          </p:nvPr>
        </p:nvSpPr>
        <p:spPr>
          <a:xfrm>
            <a:off x="693722" y="4379901"/>
            <a:ext cx="5546758" cy="4149700"/>
          </a:xfrm>
          <a:ln/>
        </p:spPr>
        <p:txBody>
          <a:bodyPr wrap="none" anchor="ctr"/>
          <a:lstStyle/>
          <a:p>
            <a:pPr>
              <a:buFont typeface="Times New Roman" pitchFamily="18" charset="0"/>
              <a:buAutoNum type="arabicPeriod"/>
            </a:pPr>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pic>
        <p:nvPicPr>
          <p:cNvPr id="5"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Rectangle 4"/>
          <p:cNvSpPr>
            <a:spLocks noGrp="1" noChangeArrowheads="1"/>
          </p:cNvSpPr>
          <p:nvPr>
            <p:ph type="sldNum" idx="10"/>
          </p:nvPr>
        </p:nvSpPr>
        <p:spPr/>
        <p:txBody>
          <a:bodyPr/>
          <a:lstStyle>
            <a:lvl1pPr>
              <a:defRPr/>
            </a:lvl1pPr>
          </a:lstStyle>
          <a:p>
            <a:pPr>
              <a:defRPr/>
            </a:pPr>
            <a:fld id="{82AE0FC5-0B44-4C37-9915-2BC3E92F760D}" type="slidenum">
              <a:rPr lang="en-GB"/>
              <a:pPr>
                <a:defRPr/>
              </a:pPr>
              <a:t>‹#›</a:t>
            </a:fld>
            <a:endParaRPr lang="en-GB" dirty="0"/>
          </a:p>
        </p:txBody>
      </p:sp>
      <p:sp>
        <p:nvSpPr>
          <p:cNvPr id="7" name="Rectangle 4"/>
          <p:cNvSpPr>
            <a:spLocks noGrp="1" noChangeArrowheads="1"/>
          </p:cNvSpPr>
          <p:nvPr>
            <p:ph type="sldNum" idx="11"/>
          </p:nvPr>
        </p:nvSpPr>
        <p:spPr/>
        <p:txBody>
          <a:bodyPr/>
          <a:lstStyle>
            <a:lvl1pPr>
              <a:defRPr/>
            </a:lvl1pPr>
          </a:lstStyle>
          <a:p>
            <a:pPr>
              <a:defRPr/>
            </a:pPr>
            <a:fld id="{3FC0F25A-C53F-4944-8922-4F383096EC53}" type="slidenum">
              <a:rPr lang="en-GB"/>
              <a:pPr>
                <a:defRPr/>
              </a:pPr>
              <a:t>‹#›</a:t>
            </a:fld>
            <a:endParaRPr lang="en-GB" dirty="0"/>
          </a:p>
        </p:txBody>
      </p:sp>
      <p:sp>
        <p:nvSpPr>
          <p:cNvPr id="8" name="Rectangle 7"/>
          <p:cNvSpPr/>
          <p:nvPr userDrawn="1"/>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pic>
        <p:nvPicPr>
          <p:cNvPr id="5"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idx="10"/>
          </p:nvPr>
        </p:nvSpPr>
        <p:spPr/>
        <p:txBody>
          <a:bodyPr/>
          <a:lstStyle>
            <a:lvl1pPr>
              <a:defRPr/>
            </a:lvl1pPr>
          </a:lstStyle>
          <a:p>
            <a:pPr>
              <a:defRPr/>
            </a:pPr>
            <a:fld id="{DBFCD609-763A-479D-A653-BE194466F60F}" type="slidenum">
              <a:rPr lang="en-GB"/>
              <a:pPr>
                <a:defRPr/>
              </a:pPr>
              <a:t>‹#›</a:t>
            </a:fld>
            <a:endParaRPr lang="en-GB" dirty="0"/>
          </a:p>
        </p:txBody>
      </p:sp>
      <p:sp>
        <p:nvSpPr>
          <p:cNvPr id="7" name="Rectangle 4"/>
          <p:cNvSpPr>
            <a:spLocks noGrp="1" noChangeArrowheads="1"/>
          </p:cNvSpPr>
          <p:nvPr>
            <p:ph type="sldNum" idx="11"/>
          </p:nvPr>
        </p:nvSpPr>
        <p:spPr/>
        <p:txBody>
          <a:bodyPr/>
          <a:lstStyle>
            <a:lvl1pPr>
              <a:defRPr/>
            </a:lvl1pPr>
          </a:lstStyle>
          <a:p>
            <a:pPr>
              <a:defRPr/>
            </a:pPr>
            <a:fld id="{D8CDC21F-82D5-4153-9146-BDCB08E9439A}" type="slidenum">
              <a:rPr lang="en-GB"/>
              <a:pPr>
                <a:defRPr/>
              </a:pPr>
              <a:t>‹#›</a:t>
            </a:fld>
            <a:endParaRPr lang="en-GB" dirty="0"/>
          </a:p>
        </p:txBody>
      </p:sp>
      <p:sp>
        <p:nvSpPr>
          <p:cNvPr id="8" name="Rectangle 7"/>
          <p:cNvSpPr/>
          <p:nvPr userDrawn="1"/>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pic>
        <p:nvPicPr>
          <p:cNvPr id="5"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2" name="Vertical Title 1"/>
          <p:cNvSpPr>
            <a:spLocks noGrp="1"/>
          </p:cNvSpPr>
          <p:nvPr>
            <p:ph type="title" orient="vert"/>
          </p:nvPr>
        </p:nvSpPr>
        <p:spPr>
          <a:xfrm>
            <a:off x="6607175" y="239713"/>
            <a:ext cx="2076450" cy="5884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6238" y="239713"/>
            <a:ext cx="6078537" cy="5884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idx="10"/>
          </p:nvPr>
        </p:nvSpPr>
        <p:spPr/>
        <p:txBody>
          <a:bodyPr/>
          <a:lstStyle>
            <a:lvl1pPr>
              <a:defRPr/>
            </a:lvl1pPr>
          </a:lstStyle>
          <a:p>
            <a:pPr>
              <a:defRPr/>
            </a:pPr>
            <a:fld id="{DDD13CE2-AF95-4F23-B03E-EE6F6C5FCE97}" type="slidenum">
              <a:rPr lang="en-GB"/>
              <a:pPr>
                <a:defRPr/>
              </a:pPr>
              <a:t>‹#›</a:t>
            </a:fld>
            <a:endParaRPr lang="en-GB" dirty="0"/>
          </a:p>
        </p:txBody>
      </p:sp>
      <p:sp>
        <p:nvSpPr>
          <p:cNvPr id="7" name="Rectangle 4"/>
          <p:cNvSpPr>
            <a:spLocks noGrp="1" noChangeArrowheads="1"/>
          </p:cNvSpPr>
          <p:nvPr>
            <p:ph type="sldNum" idx="11"/>
          </p:nvPr>
        </p:nvSpPr>
        <p:spPr/>
        <p:txBody>
          <a:bodyPr/>
          <a:lstStyle>
            <a:lvl1pPr>
              <a:defRPr/>
            </a:lvl1pPr>
          </a:lstStyle>
          <a:p>
            <a:pPr>
              <a:defRPr/>
            </a:pPr>
            <a:fld id="{8B913194-150C-40CC-BA91-561A85F5E0FB}" type="slidenum">
              <a:rPr lang="en-GB"/>
              <a:pPr>
                <a:defRPr/>
              </a:pPr>
              <a:t>‹#›</a:t>
            </a:fld>
            <a:endParaRPr lang="en-GB" dirty="0"/>
          </a:p>
        </p:txBody>
      </p:sp>
      <p:sp>
        <p:nvSpPr>
          <p:cNvPr id="8" name="Rectangle 7"/>
          <p:cNvSpPr/>
          <p:nvPr userDrawn="1"/>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pic>
        <p:nvPicPr>
          <p:cNvPr id="6"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2" name="Title 1"/>
          <p:cNvSpPr>
            <a:spLocks noGrp="1"/>
          </p:cNvSpPr>
          <p:nvPr>
            <p:ph type="title"/>
          </p:nvPr>
        </p:nvSpPr>
        <p:spPr>
          <a:xfrm>
            <a:off x="376238" y="257175"/>
            <a:ext cx="8228012" cy="684213"/>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7013" cy="4524375"/>
          </a:xfrm>
        </p:spPr>
        <p:txBody>
          <a:bodyPr/>
          <a:lstStyle/>
          <a:p>
            <a:pPr lvl="0"/>
            <a:endParaRPr lang="en-US" noProof="0" dirty="0"/>
          </a:p>
        </p:txBody>
      </p:sp>
      <p:sp>
        <p:nvSpPr>
          <p:cNvPr id="4" name="Text Placeholder 3"/>
          <p:cNvSpPr>
            <a:spLocks noGrp="1"/>
          </p:cNvSpPr>
          <p:nvPr>
            <p:ph type="body" sz="half" idx="2"/>
          </p:nvPr>
        </p:nvSpPr>
        <p:spPr>
          <a:xfrm>
            <a:off x="4646613" y="1600200"/>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idx="10"/>
          </p:nvPr>
        </p:nvSpPr>
        <p:spPr>
          <a:xfrm>
            <a:off x="190500" y="6499225"/>
            <a:ext cx="504825" cy="166688"/>
          </a:xfrm>
        </p:spPr>
        <p:txBody>
          <a:bodyPr/>
          <a:lstStyle>
            <a:lvl1pPr>
              <a:defRPr/>
            </a:lvl1pPr>
          </a:lstStyle>
          <a:p>
            <a:pPr>
              <a:defRPr/>
            </a:pPr>
            <a:fld id="{EBDA11BD-1B3E-4F7A-9AF8-D71F097A4636}" type="slidenum">
              <a:rPr lang="en-GB"/>
              <a:pPr>
                <a:defRPr/>
              </a:pPr>
              <a:t>‹#›</a:t>
            </a:fld>
            <a:endParaRPr lang="en-GB" dirty="0"/>
          </a:p>
        </p:txBody>
      </p:sp>
      <p:sp>
        <p:nvSpPr>
          <p:cNvPr id="8" name="Rectangle 7"/>
          <p:cNvSpPr/>
          <p:nvPr userDrawn="1"/>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pic>
        <p:nvPicPr>
          <p:cNvPr id="5"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2" name="Title 1"/>
          <p:cNvSpPr>
            <a:spLocks noGrp="1"/>
          </p:cNvSpPr>
          <p:nvPr>
            <p:ph type="title"/>
          </p:nvPr>
        </p:nvSpPr>
        <p:spPr>
          <a:xfrm>
            <a:off x="376238" y="168725"/>
            <a:ext cx="8226425" cy="7159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0070C0"/>
              </a:buClr>
              <a:defRPr>
                <a:solidFill>
                  <a:srgbClr val="0070C0"/>
                </a:solidFill>
              </a:defRPr>
            </a:lvl1pPr>
            <a:lvl2pPr>
              <a:buClr>
                <a:srgbClr val="0070C0"/>
              </a:buClr>
              <a:defRPr>
                <a:solidFill>
                  <a:srgbClr val="0070C0"/>
                </a:solidFill>
              </a:defRPr>
            </a:lvl2pPr>
            <a:lvl3pPr>
              <a:buClr>
                <a:srgbClr val="0070C0"/>
              </a:buClr>
              <a:defRPr>
                <a:solidFill>
                  <a:srgbClr val="0070C0"/>
                </a:solidFill>
              </a:defRPr>
            </a:lvl3pPr>
            <a:lvl4pPr>
              <a:buClr>
                <a:srgbClr val="0070C0"/>
              </a:buClr>
              <a:defRPr>
                <a:solidFill>
                  <a:srgbClr val="0070C0"/>
                </a:solidFill>
              </a:defRPr>
            </a:lvl4pPr>
            <a:lvl5pPr>
              <a:buClr>
                <a:srgbClr val="0070C0"/>
              </a:buClr>
              <a:defRPr>
                <a:solidFill>
                  <a:srgbClr val="0070C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sldNum" idx="10"/>
          </p:nvPr>
        </p:nvSpPr>
        <p:spPr/>
        <p:txBody>
          <a:bodyPr/>
          <a:lstStyle>
            <a:lvl1pPr>
              <a:defRPr/>
            </a:lvl1pPr>
          </a:lstStyle>
          <a:p>
            <a:pPr>
              <a:defRPr/>
            </a:pPr>
            <a:fld id="{373686AD-A2C4-4D49-A968-779315717A2A}" type="slidenum">
              <a:rPr lang="en-GB"/>
              <a:pPr>
                <a:defRPr/>
              </a:pPr>
              <a:t>‹#›</a:t>
            </a:fld>
            <a:endParaRPr lang="en-GB" dirty="0"/>
          </a:p>
        </p:txBody>
      </p:sp>
      <p:sp>
        <p:nvSpPr>
          <p:cNvPr id="7" name="Rectangle 4"/>
          <p:cNvSpPr>
            <a:spLocks noGrp="1" noChangeArrowheads="1"/>
          </p:cNvSpPr>
          <p:nvPr>
            <p:ph type="sldNum" idx="11"/>
          </p:nvPr>
        </p:nvSpPr>
        <p:spPr/>
        <p:txBody>
          <a:bodyPr/>
          <a:lstStyle>
            <a:lvl1pPr>
              <a:defRPr/>
            </a:lvl1pPr>
          </a:lstStyle>
          <a:p>
            <a:pPr>
              <a:defRPr/>
            </a:pPr>
            <a:fld id="{0AE0189C-5F78-4768-A61D-5FA23AAA6AFA}" type="slidenum">
              <a:rPr lang="en-GB"/>
              <a:pPr>
                <a:defRPr/>
              </a:pPr>
              <a:t>‹#›</a:t>
            </a:fld>
            <a:endParaRPr lang="en-GB" dirty="0"/>
          </a:p>
        </p:txBody>
      </p:sp>
      <p:sp>
        <p:nvSpPr>
          <p:cNvPr id="8" name="Rectangle 7"/>
          <p:cNvSpPr/>
          <p:nvPr userDrawn="1"/>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pic>
        <p:nvPicPr>
          <p:cNvPr id="5"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6" name="Rectangle 4"/>
          <p:cNvSpPr>
            <a:spLocks noGrp="1" noChangeArrowheads="1"/>
          </p:cNvSpPr>
          <p:nvPr>
            <p:ph type="sldNum" idx="10"/>
          </p:nvPr>
        </p:nvSpPr>
        <p:spPr/>
        <p:txBody>
          <a:bodyPr/>
          <a:lstStyle>
            <a:lvl1pPr>
              <a:defRPr/>
            </a:lvl1pPr>
          </a:lstStyle>
          <a:p>
            <a:pPr>
              <a:defRPr/>
            </a:pPr>
            <a:fld id="{09DAC467-E5EE-48C7-828B-5C73D1E51972}" type="slidenum">
              <a:rPr lang="en-GB"/>
              <a:pPr>
                <a:defRPr/>
              </a:pPr>
              <a:t>‹#›</a:t>
            </a:fld>
            <a:endParaRPr lang="en-GB" dirty="0"/>
          </a:p>
        </p:txBody>
      </p:sp>
      <p:sp>
        <p:nvSpPr>
          <p:cNvPr id="7" name="Rectangle 4"/>
          <p:cNvSpPr>
            <a:spLocks noGrp="1" noChangeArrowheads="1"/>
          </p:cNvSpPr>
          <p:nvPr>
            <p:ph type="sldNum" idx="11"/>
          </p:nvPr>
        </p:nvSpPr>
        <p:spPr/>
        <p:txBody>
          <a:bodyPr/>
          <a:lstStyle>
            <a:lvl1pPr>
              <a:defRPr/>
            </a:lvl1pPr>
          </a:lstStyle>
          <a:p>
            <a:pPr>
              <a:defRPr/>
            </a:pPr>
            <a:fld id="{05CFFCA0-F6D2-424D-942A-5A5CDF595843}" type="slidenum">
              <a:rPr lang="en-GB"/>
              <a:pPr>
                <a:defRPr/>
              </a:pPr>
              <a:t>‹#›</a:t>
            </a:fld>
            <a:endParaRPr lang="en-GB" dirty="0"/>
          </a:p>
        </p:txBody>
      </p:sp>
      <p:sp>
        <p:nvSpPr>
          <p:cNvPr id="8" name="Rectangle 7"/>
          <p:cNvSpPr/>
          <p:nvPr userDrawn="1"/>
        </p:nvSpPr>
        <p:spPr bwMode="auto">
          <a:xfrm>
            <a:off x="7255823" y="6543304"/>
            <a:ext cx="1888177" cy="3146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pic>
        <p:nvPicPr>
          <p:cNvPr id="6"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idx="10"/>
          </p:nvPr>
        </p:nvSpPr>
        <p:spPr/>
        <p:txBody>
          <a:bodyPr/>
          <a:lstStyle>
            <a:lvl1pPr>
              <a:defRPr/>
            </a:lvl1pPr>
          </a:lstStyle>
          <a:p>
            <a:pPr>
              <a:defRPr/>
            </a:pPr>
            <a:fld id="{7D486E43-D5B5-47E2-A934-A92102BBA068}" type="slidenum">
              <a:rPr lang="en-GB"/>
              <a:pPr>
                <a:defRPr/>
              </a:pPr>
              <a:t>‹#›</a:t>
            </a:fld>
            <a:endParaRPr lang="en-GB" dirty="0"/>
          </a:p>
        </p:txBody>
      </p:sp>
      <p:sp>
        <p:nvSpPr>
          <p:cNvPr id="8" name="Rectangle 4"/>
          <p:cNvSpPr>
            <a:spLocks noGrp="1" noChangeArrowheads="1"/>
          </p:cNvSpPr>
          <p:nvPr>
            <p:ph type="sldNum" idx="11"/>
          </p:nvPr>
        </p:nvSpPr>
        <p:spPr/>
        <p:txBody>
          <a:bodyPr/>
          <a:lstStyle>
            <a:lvl1pPr>
              <a:defRPr/>
            </a:lvl1pPr>
          </a:lstStyle>
          <a:p>
            <a:pPr>
              <a:defRPr/>
            </a:pPr>
            <a:fld id="{83828B5D-069D-4AB0-BF61-223F61E3963C}" type="slidenum">
              <a:rPr lang="en-GB"/>
              <a:pPr>
                <a:defRPr/>
              </a:pPr>
              <a:t>‹#›</a:t>
            </a:fld>
            <a:endParaRPr lang="en-GB" dirty="0"/>
          </a:p>
        </p:txBody>
      </p:sp>
      <p:sp>
        <p:nvSpPr>
          <p:cNvPr id="9" name="Rectangle 8"/>
          <p:cNvSpPr/>
          <p:nvPr userDrawn="1"/>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Rectangle 4"/>
          <p:cNvSpPr>
            <a:spLocks noGrp="1" noChangeArrowheads="1"/>
          </p:cNvSpPr>
          <p:nvPr>
            <p:ph type="sldNum" idx="10"/>
          </p:nvPr>
        </p:nvSpPr>
        <p:spPr/>
        <p:txBody>
          <a:bodyPr/>
          <a:lstStyle>
            <a:lvl1pPr>
              <a:defRPr/>
            </a:lvl1pPr>
          </a:lstStyle>
          <a:p>
            <a:pPr>
              <a:defRPr/>
            </a:pPr>
            <a:fld id="{7EC28787-88A9-4848-9C86-2300989A2844}" type="slidenum">
              <a:rPr lang="en-GB"/>
              <a:pPr>
                <a:defRPr/>
              </a:pPr>
              <a:t>‹#›</a:t>
            </a:fld>
            <a:endParaRPr lang="en-GB" dirty="0"/>
          </a:p>
        </p:txBody>
      </p:sp>
      <p:sp>
        <p:nvSpPr>
          <p:cNvPr id="13" name="Rectangle 4"/>
          <p:cNvSpPr>
            <a:spLocks noGrp="1" noChangeArrowheads="1"/>
          </p:cNvSpPr>
          <p:nvPr>
            <p:ph type="sldNum" idx="11"/>
          </p:nvPr>
        </p:nvSpPr>
        <p:spPr/>
        <p:txBody>
          <a:bodyPr/>
          <a:lstStyle>
            <a:lvl1pPr>
              <a:defRPr/>
            </a:lvl1pPr>
          </a:lstStyle>
          <a:p>
            <a:pPr>
              <a:defRPr/>
            </a:pPr>
            <a:fld id="{0C0604B5-AF1D-45EE-BFC5-6D242C1FEDF2}" type="slidenum">
              <a:rPr lang="en-GB"/>
              <a:pPr>
                <a:defRPr/>
              </a:pPr>
              <a:t>‹#›</a:t>
            </a:fld>
            <a:endParaRPr lang="en-GB" dirty="0"/>
          </a:p>
        </p:txBody>
      </p:sp>
      <p:pic>
        <p:nvPicPr>
          <p:cNvPr id="14"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15" name="Rectangle 14"/>
          <p:cNvSpPr/>
          <p:nvPr userDrawn="1"/>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pic>
        <p:nvPicPr>
          <p:cNvPr id="4"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2" name="Title 1"/>
          <p:cNvSpPr>
            <a:spLocks noGrp="1"/>
          </p:cNvSpPr>
          <p:nvPr>
            <p:ph type="title"/>
          </p:nvPr>
        </p:nvSpPr>
        <p:spPr>
          <a:xfrm>
            <a:off x="460375" y="239713"/>
            <a:ext cx="8226425" cy="715962"/>
          </a:xfrm>
        </p:spPr>
        <p:txBody>
          <a:bodyPr/>
          <a:lstStyle>
            <a:lvl1pPr>
              <a:defRPr baseline="0">
                <a:solidFill>
                  <a:srgbClr val="0070C0"/>
                </a:solidFill>
              </a:defRPr>
            </a:lvl1pPr>
          </a:lstStyle>
          <a:p>
            <a:r>
              <a:rPr lang="en-US" dirty="0" smtClean="0"/>
              <a:t>Click to edit Master title style</a:t>
            </a:r>
            <a:endParaRPr lang="en-US" dirty="0"/>
          </a:p>
        </p:txBody>
      </p:sp>
      <p:sp>
        <p:nvSpPr>
          <p:cNvPr id="5" name="Rectangle 4"/>
          <p:cNvSpPr>
            <a:spLocks noGrp="1" noChangeArrowheads="1"/>
          </p:cNvSpPr>
          <p:nvPr>
            <p:ph type="sldNum" idx="10"/>
          </p:nvPr>
        </p:nvSpPr>
        <p:spPr/>
        <p:txBody>
          <a:bodyPr/>
          <a:lstStyle>
            <a:lvl1pPr>
              <a:defRPr/>
            </a:lvl1pPr>
          </a:lstStyle>
          <a:p>
            <a:pPr>
              <a:defRPr/>
            </a:pPr>
            <a:fld id="{64FDD378-7C82-45A1-B6A1-1C3C66F5DCB8}" type="slidenum">
              <a:rPr lang="en-GB"/>
              <a:pPr>
                <a:defRPr/>
              </a:pPr>
              <a:t>‹#›</a:t>
            </a:fld>
            <a:endParaRPr lang="en-GB" dirty="0"/>
          </a:p>
        </p:txBody>
      </p:sp>
      <p:sp>
        <p:nvSpPr>
          <p:cNvPr id="6" name="Rectangle 4"/>
          <p:cNvSpPr>
            <a:spLocks noGrp="1" noChangeArrowheads="1"/>
          </p:cNvSpPr>
          <p:nvPr>
            <p:ph type="sldNum" idx="11"/>
          </p:nvPr>
        </p:nvSpPr>
        <p:spPr/>
        <p:txBody>
          <a:bodyPr/>
          <a:lstStyle>
            <a:lvl1pPr>
              <a:defRPr/>
            </a:lvl1pPr>
          </a:lstStyle>
          <a:p>
            <a:pPr>
              <a:defRPr/>
            </a:pPr>
            <a:fld id="{A750624D-2307-4CC8-8FD8-68CA04C51121}" type="slidenum">
              <a:rPr lang="en-GB"/>
              <a:pPr>
                <a:defRPr/>
              </a:pPr>
              <a:t>‹#›</a:t>
            </a:fld>
            <a:endParaRPr lang="en-GB" dirty="0"/>
          </a:p>
        </p:txBody>
      </p:sp>
      <p:sp>
        <p:nvSpPr>
          <p:cNvPr id="7" name="Rectangle 6"/>
          <p:cNvSpPr/>
          <p:nvPr userDrawn="1"/>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pic>
        <p:nvPicPr>
          <p:cNvPr id="3"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4" name="Rectangle 4"/>
          <p:cNvSpPr>
            <a:spLocks noGrp="1" noChangeArrowheads="1"/>
          </p:cNvSpPr>
          <p:nvPr>
            <p:ph type="sldNum" idx="10"/>
          </p:nvPr>
        </p:nvSpPr>
        <p:spPr/>
        <p:txBody>
          <a:bodyPr/>
          <a:lstStyle>
            <a:lvl1pPr>
              <a:defRPr/>
            </a:lvl1pPr>
          </a:lstStyle>
          <a:p>
            <a:pPr>
              <a:defRPr/>
            </a:pPr>
            <a:fld id="{5926E5E7-FA90-4AB7-9BC8-5936D943ADC0}" type="slidenum">
              <a:rPr lang="en-GB"/>
              <a:pPr>
                <a:defRPr/>
              </a:pPr>
              <a:t>‹#›</a:t>
            </a:fld>
            <a:endParaRPr lang="en-GB" dirty="0"/>
          </a:p>
        </p:txBody>
      </p:sp>
      <p:sp>
        <p:nvSpPr>
          <p:cNvPr id="5" name="Rectangle 4"/>
          <p:cNvSpPr>
            <a:spLocks noGrp="1" noChangeArrowheads="1"/>
          </p:cNvSpPr>
          <p:nvPr>
            <p:ph type="sldNum" idx="11"/>
          </p:nvPr>
        </p:nvSpPr>
        <p:spPr/>
        <p:txBody>
          <a:bodyPr/>
          <a:lstStyle>
            <a:lvl1pPr>
              <a:defRPr/>
            </a:lvl1pPr>
          </a:lstStyle>
          <a:p>
            <a:pPr>
              <a:defRPr/>
            </a:pPr>
            <a:fld id="{115EC51D-2B42-4069-B897-CED15E421378}" type="slidenum">
              <a:rPr lang="en-GB"/>
              <a:pPr>
                <a:defRPr/>
              </a:pPr>
              <a:t>‹#›</a:t>
            </a:fld>
            <a:endParaRPr lang="en-GB" dirty="0"/>
          </a:p>
        </p:txBody>
      </p:sp>
      <p:sp>
        <p:nvSpPr>
          <p:cNvPr id="6" name="Rectangle 5"/>
          <p:cNvSpPr/>
          <p:nvPr userDrawn="1"/>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pic>
        <p:nvPicPr>
          <p:cNvPr id="6"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baseline="0">
                <a:solidFill>
                  <a:srgbClr val="0070C0"/>
                </a:solidFill>
              </a:defRPr>
            </a:lvl1pPr>
            <a:lvl2pPr>
              <a:defRPr sz="2800" baseline="0">
                <a:solidFill>
                  <a:srgbClr val="0070C0"/>
                </a:solidFill>
              </a:defRPr>
            </a:lvl2pPr>
            <a:lvl3pPr>
              <a:defRPr sz="2400" baseline="0">
                <a:solidFill>
                  <a:srgbClr val="0070C0"/>
                </a:solidFill>
              </a:defRPr>
            </a:lvl3pPr>
            <a:lvl4pPr>
              <a:defRPr sz="2000" baseline="0">
                <a:solidFill>
                  <a:srgbClr val="0070C0"/>
                </a:solidFill>
              </a:defRPr>
            </a:lvl4pPr>
            <a:lvl5pPr>
              <a:defRPr sz="2000" baseline="0">
                <a:solidFill>
                  <a:srgbClr val="0070C0"/>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4"/>
          <p:cNvSpPr>
            <a:spLocks noGrp="1" noChangeArrowheads="1"/>
          </p:cNvSpPr>
          <p:nvPr>
            <p:ph type="sldNum" idx="10"/>
          </p:nvPr>
        </p:nvSpPr>
        <p:spPr/>
        <p:txBody>
          <a:bodyPr/>
          <a:lstStyle>
            <a:lvl1pPr>
              <a:defRPr/>
            </a:lvl1pPr>
          </a:lstStyle>
          <a:p>
            <a:pPr>
              <a:defRPr/>
            </a:pPr>
            <a:fld id="{6665B969-1CDB-45DC-827F-5090AF32A54F}" type="slidenum">
              <a:rPr lang="en-GB"/>
              <a:pPr>
                <a:defRPr/>
              </a:pPr>
              <a:t>‹#›</a:t>
            </a:fld>
            <a:endParaRPr lang="en-GB" dirty="0"/>
          </a:p>
        </p:txBody>
      </p:sp>
      <p:sp>
        <p:nvSpPr>
          <p:cNvPr id="8" name="Rectangle 4"/>
          <p:cNvSpPr>
            <a:spLocks noGrp="1" noChangeArrowheads="1"/>
          </p:cNvSpPr>
          <p:nvPr>
            <p:ph type="sldNum" idx="11"/>
          </p:nvPr>
        </p:nvSpPr>
        <p:spPr/>
        <p:txBody>
          <a:bodyPr/>
          <a:lstStyle>
            <a:lvl1pPr>
              <a:defRPr/>
            </a:lvl1pPr>
          </a:lstStyle>
          <a:p>
            <a:pPr>
              <a:defRPr/>
            </a:pPr>
            <a:fld id="{5B45152E-652B-46D6-8AF4-0B0DF6D0926E}" type="slidenum">
              <a:rPr lang="en-GB"/>
              <a:pPr>
                <a:defRPr/>
              </a:pPr>
              <a:t>‹#›</a:t>
            </a:fld>
            <a:endParaRPr lang="en-GB" dirty="0"/>
          </a:p>
        </p:txBody>
      </p:sp>
      <p:sp>
        <p:nvSpPr>
          <p:cNvPr id="9" name="Rectangle 8"/>
          <p:cNvSpPr/>
          <p:nvPr userDrawn="1"/>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pic>
        <p:nvPicPr>
          <p:cNvPr id="6" name="Picture 3" descr="C:\Documents and Settings\Aleks.SHADOW\My Documents\Ent-SMall.png"/>
          <p:cNvPicPr>
            <a:picLocks noChangeAspect="1" noChangeArrowheads="1"/>
          </p:cNvPicPr>
          <p:nvPr userDrawn="1"/>
        </p:nvPicPr>
        <p:blipFill>
          <a:blip r:embed="rId2" cstate="print"/>
          <a:srcRect/>
          <a:stretch>
            <a:fillRect/>
          </a:stretch>
        </p:blipFill>
        <p:spPr bwMode="auto">
          <a:xfrm>
            <a:off x="6438900" y="6010275"/>
            <a:ext cx="2705100" cy="847725"/>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Rectangle 4"/>
          <p:cNvSpPr>
            <a:spLocks noGrp="1" noChangeArrowheads="1"/>
          </p:cNvSpPr>
          <p:nvPr>
            <p:ph type="sldNum" idx="10"/>
          </p:nvPr>
        </p:nvSpPr>
        <p:spPr/>
        <p:txBody>
          <a:bodyPr/>
          <a:lstStyle>
            <a:lvl1pPr>
              <a:defRPr/>
            </a:lvl1pPr>
          </a:lstStyle>
          <a:p>
            <a:pPr>
              <a:defRPr/>
            </a:pPr>
            <a:fld id="{6A25541B-5659-4AF1-AC45-F7C13E122783}" type="slidenum">
              <a:rPr lang="en-GB"/>
              <a:pPr>
                <a:defRPr/>
              </a:pPr>
              <a:t>‹#›</a:t>
            </a:fld>
            <a:endParaRPr lang="en-GB" dirty="0"/>
          </a:p>
        </p:txBody>
      </p:sp>
      <p:sp>
        <p:nvSpPr>
          <p:cNvPr id="8" name="Rectangle 4"/>
          <p:cNvSpPr>
            <a:spLocks noGrp="1" noChangeArrowheads="1"/>
          </p:cNvSpPr>
          <p:nvPr>
            <p:ph type="sldNum" idx="11"/>
          </p:nvPr>
        </p:nvSpPr>
        <p:spPr/>
        <p:txBody>
          <a:bodyPr/>
          <a:lstStyle>
            <a:lvl1pPr>
              <a:defRPr/>
            </a:lvl1pPr>
          </a:lstStyle>
          <a:p>
            <a:pPr>
              <a:defRPr/>
            </a:pPr>
            <a:fld id="{E6156E0B-6D35-45F3-AD52-5EBA670C4BB1}" type="slidenum">
              <a:rPr lang="en-GB"/>
              <a:pPr>
                <a:defRPr/>
              </a:pPr>
              <a:t>‹#›</a:t>
            </a:fld>
            <a:endParaRPr lang="en-GB" dirty="0"/>
          </a:p>
        </p:txBody>
      </p:sp>
      <p:sp>
        <p:nvSpPr>
          <p:cNvPr id="9" name="Rectangle 8"/>
          <p:cNvSpPr/>
          <p:nvPr userDrawn="1"/>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1506538"/>
          </a:xfrm>
          <a:prstGeom prst="rect">
            <a:avLst/>
          </a:prstGeom>
          <a:gradFill rotWithShape="0">
            <a:gsLst>
              <a:gs pos="0">
                <a:srgbClr val="99CCFF"/>
              </a:gs>
              <a:gs pos="100000">
                <a:srgbClr val="FFFFFF"/>
              </a:gs>
            </a:gsLst>
            <a:lin ang="5400000" scaled="1"/>
          </a:gradFill>
          <a:ln w="9525">
            <a:noFill/>
            <a:round/>
            <a:headEnd/>
            <a:tailEnd/>
          </a:ln>
          <a:effectLst/>
        </p:spPr>
        <p:txBody>
          <a:bodyPr wrap="none" anchor="ctr"/>
          <a:lstStyle/>
          <a:p>
            <a:pPr>
              <a:lnSpc>
                <a:spcPct val="87000"/>
              </a:lnSpc>
              <a:buClr>
                <a:srgbClr val="000000"/>
              </a:buClr>
              <a:buSzPct val="100000"/>
              <a:buFont typeface="Arial" charset="0"/>
              <a:buNone/>
              <a:defRPr/>
            </a:pPr>
            <a:endParaRPr lang="en-US" dirty="0"/>
          </a:p>
        </p:txBody>
      </p:sp>
      <p:sp>
        <p:nvSpPr>
          <p:cNvPr id="1028" name="Rectangle 2"/>
          <p:cNvSpPr>
            <a:spLocks noGrp="1" noChangeArrowheads="1"/>
          </p:cNvSpPr>
          <p:nvPr>
            <p:ph type="title"/>
          </p:nvPr>
        </p:nvSpPr>
        <p:spPr bwMode="auto">
          <a:xfrm>
            <a:off x="376238" y="38100"/>
            <a:ext cx="8226425" cy="715963"/>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lvl="0"/>
            <a:r>
              <a:rPr lang="en-GB" dirty="0" smtClean="0"/>
              <a:t>Click to edit the title text format</a:t>
            </a:r>
          </a:p>
        </p:txBody>
      </p:sp>
      <p:sp>
        <p:nvSpPr>
          <p:cNvPr id="1029" name="Rectangle 3"/>
          <p:cNvSpPr>
            <a:spLocks noGrp="1" noChangeArrowheads="1"/>
          </p:cNvSpPr>
          <p:nvPr>
            <p:ph type="body" idx="1"/>
          </p:nvPr>
        </p:nvSpPr>
        <p:spPr bwMode="auto">
          <a:xfrm>
            <a:off x="457200" y="1600200"/>
            <a:ext cx="8226425" cy="4419600"/>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3" name="Rectangle 4"/>
          <p:cNvSpPr>
            <a:spLocks noGrp="1" noChangeArrowheads="1"/>
          </p:cNvSpPr>
          <p:nvPr>
            <p:ph type="sldNum"/>
          </p:nvPr>
        </p:nvSpPr>
        <p:spPr bwMode="auto">
          <a:xfrm>
            <a:off x="190500" y="6499225"/>
            <a:ext cx="503238" cy="1651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buClr>
                <a:srgbClr val="000000"/>
              </a:buClr>
              <a:buSzPct val="45000"/>
              <a:buFont typeface="StarSymbo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0099FF"/>
                </a:solidFill>
                <a:cs typeface="+mn-cs"/>
              </a:defRPr>
            </a:lvl1pPr>
          </a:lstStyle>
          <a:p>
            <a:pPr>
              <a:defRPr/>
            </a:pPr>
            <a:fld id="{68834C30-FF6E-4B54-9EC5-ABB6A1FCF3CB}" type="slidenum">
              <a:rPr lang="en-GB"/>
              <a:pPr>
                <a:defRPr/>
              </a:pPr>
              <a:t>‹#›</a:t>
            </a:fld>
            <a:endParaRPr lang="en-GB" dirty="0"/>
          </a:p>
        </p:txBody>
      </p:sp>
      <p:sp>
        <p:nvSpPr>
          <p:cNvPr id="4" name="Rectangle 4"/>
          <p:cNvSpPr>
            <a:spLocks noGrp="1" noChangeArrowheads="1"/>
          </p:cNvSpPr>
          <p:nvPr>
            <p:ph type="sldNum"/>
          </p:nvPr>
        </p:nvSpPr>
        <p:spPr bwMode="auto">
          <a:xfrm>
            <a:off x="190500" y="6499225"/>
            <a:ext cx="503238" cy="165100"/>
          </a:xfrm>
          <a:prstGeom prst="rect">
            <a:avLst/>
          </a:prstGeom>
          <a:noFill/>
          <a:ln w="9525">
            <a:noFill/>
            <a:round/>
            <a:headEnd/>
            <a:tailEnd/>
          </a:ln>
        </p:spPr>
        <p:txBody>
          <a:bodyPr vert="horz" wrap="square" lIns="0" tIns="0" rIns="0" bIns="0" numCol="1" anchor="t" anchorCtr="0" compatLnSpc="1">
            <a:prstTxWarp prst="textNoShape">
              <a:avLst/>
            </a:prstTxWarp>
          </a:bodyPr>
          <a:lstStyle>
            <a:lvl1pPr>
              <a:lnSpc>
                <a:spcPct val="93000"/>
              </a:lnSpc>
              <a:buClr>
                <a:srgbClr val="000000"/>
              </a:buClr>
              <a:buSzPct val="45000"/>
              <a:buFont typeface="StarSymbo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900">
                <a:solidFill>
                  <a:srgbClr val="0099FF"/>
                </a:solidFill>
                <a:cs typeface="+mn-cs"/>
              </a:defRPr>
            </a:lvl1pPr>
          </a:lstStyle>
          <a:p>
            <a:pPr>
              <a:defRPr/>
            </a:pPr>
            <a:fld id="{935DE889-8A47-4AAA-B9BC-548F2BBF29AE}" type="slidenum">
              <a:rPr lang="en-GB"/>
              <a:pPr>
                <a:defRPr/>
              </a:pPr>
              <a:t>‹#›</a:t>
            </a:fld>
            <a:endParaRPr lang="en-GB" dirty="0"/>
          </a:p>
        </p:txBody>
      </p:sp>
      <p:pic>
        <p:nvPicPr>
          <p:cNvPr id="1035" name="Picture 3" descr="C:\Documents and Settings\Aleks.SHADOW\My Documents\Ent-SMall.png"/>
          <p:cNvPicPr>
            <a:picLocks noChangeAspect="1" noChangeArrowheads="1"/>
          </p:cNvPicPr>
          <p:nvPr/>
        </p:nvPicPr>
        <p:blipFill>
          <a:blip r:embed="rId14" cstate="print"/>
          <a:srcRect/>
          <a:stretch>
            <a:fillRect/>
          </a:stretch>
        </p:blipFill>
        <p:spPr bwMode="auto">
          <a:xfrm>
            <a:off x="6438900" y="6010275"/>
            <a:ext cx="2705100" cy="847725"/>
          </a:xfrm>
          <a:prstGeom prst="rect">
            <a:avLst/>
          </a:prstGeom>
          <a:noFill/>
          <a:ln w="9525">
            <a:noFill/>
            <a:miter lim="800000"/>
            <a:headEnd/>
            <a:tailEnd/>
          </a:ln>
        </p:spPr>
      </p:pic>
      <p:sp>
        <p:nvSpPr>
          <p:cNvPr id="8" name="Rectangle 7"/>
          <p:cNvSpPr/>
          <p:nvPr/>
        </p:nvSpPr>
        <p:spPr bwMode="auto">
          <a:xfrm>
            <a:off x="7279574" y="6567055"/>
            <a:ext cx="1864426" cy="2909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med">
    <p:fade/>
  </p:transition>
  <p:txStyles>
    <p:titleStyle>
      <a:lvl1pPr algn="ctr" defTabSz="457200" rtl="0" eaLnBrk="0" fontAlgn="base" hangingPunct="0">
        <a:lnSpc>
          <a:spcPct val="87000"/>
        </a:lnSpc>
        <a:spcBef>
          <a:spcPct val="0"/>
        </a:spcBef>
        <a:spcAft>
          <a:spcPct val="0"/>
        </a:spcAft>
        <a:buClr>
          <a:srgbClr val="000000"/>
        </a:buClr>
        <a:buSzPct val="100000"/>
        <a:buFont typeface="Arial" charset="0"/>
        <a:defRPr sz="4400">
          <a:solidFill>
            <a:srgbClr val="0070C0"/>
          </a:solidFill>
          <a:latin typeface="+mj-lt"/>
          <a:ea typeface="Arial Unicode MS" pitchFamily="34" charset="-128"/>
          <a:cs typeface="+mj-cs"/>
        </a:defRPr>
      </a:lvl1pPr>
      <a:lvl2pPr algn="ctr" defTabSz="457200" rtl="0" eaLnBrk="0" fontAlgn="base" hangingPunct="0">
        <a:lnSpc>
          <a:spcPct val="87000"/>
        </a:lnSpc>
        <a:spcBef>
          <a:spcPct val="0"/>
        </a:spcBef>
        <a:spcAft>
          <a:spcPct val="0"/>
        </a:spcAft>
        <a:buClr>
          <a:srgbClr val="000000"/>
        </a:buClr>
        <a:buSzPct val="100000"/>
        <a:buFont typeface="Arial" charset="0"/>
        <a:defRPr sz="4400">
          <a:solidFill>
            <a:srgbClr val="0099FF"/>
          </a:solidFill>
          <a:latin typeface="Arial" charset="0"/>
          <a:ea typeface="Arial Unicode MS" pitchFamily="34" charset="-128"/>
          <a:cs typeface="Arial Unicode MS" charset="0"/>
        </a:defRPr>
      </a:lvl2pPr>
      <a:lvl3pPr algn="ctr" defTabSz="457200" rtl="0" eaLnBrk="0" fontAlgn="base" hangingPunct="0">
        <a:lnSpc>
          <a:spcPct val="87000"/>
        </a:lnSpc>
        <a:spcBef>
          <a:spcPct val="0"/>
        </a:spcBef>
        <a:spcAft>
          <a:spcPct val="0"/>
        </a:spcAft>
        <a:buClr>
          <a:srgbClr val="000000"/>
        </a:buClr>
        <a:buSzPct val="100000"/>
        <a:buFont typeface="Arial" charset="0"/>
        <a:defRPr sz="4400">
          <a:solidFill>
            <a:srgbClr val="0099FF"/>
          </a:solidFill>
          <a:latin typeface="Arial" charset="0"/>
          <a:ea typeface="Arial Unicode MS" pitchFamily="34" charset="-128"/>
          <a:cs typeface="Arial Unicode MS" charset="0"/>
        </a:defRPr>
      </a:lvl3pPr>
      <a:lvl4pPr algn="ctr" defTabSz="457200" rtl="0" eaLnBrk="0" fontAlgn="base" hangingPunct="0">
        <a:lnSpc>
          <a:spcPct val="87000"/>
        </a:lnSpc>
        <a:spcBef>
          <a:spcPct val="0"/>
        </a:spcBef>
        <a:spcAft>
          <a:spcPct val="0"/>
        </a:spcAft>
        <a:buClr>
          <a:srgbClr val="000000"/>
        </a:buClr>
        <a:buSzPct val="100000"/>
        <a:buFont typeface="Arial" charset="0"/>
        <a:defRPr sz="4400">
          <a:solidFill>
            <a:srgbClr val="0099FF"/>
          </a:solidFill>
          <a:latin typeface="Arial" charset="0"/>
          <a:ea typeface="Arial Unicode MS" pitchFamily="34" charset="-128"/>
          <a:cs typeface="Arial Unicode MS" charset="0"/>
        </a:defRPr>
      </a:lvl4pPr>
      <a:lvl5pPr algn="ctr" defTabSz="457200" rtl="0" eaLnBrk="0" fontAlgn="base" hangingPunct="0">
        <a:lnSpc>
          <a:spcPct val="87000"/>
        </a:lnSpc>
        <a:spcBef>
          <a:spcPct val="0"/>
        </a:spcBef>
        <a:spcAft>
          <a:spcPct val="0"/>
        </a:spcAft>
        <a:buClr>
          <a:srgbClr val="000000"/>
        </a:buClr>
        <a:buSzPct val="100000"/>
        <a:buFont typeface="Arial" charset="0"/>
        <a:defRPr sz="4400">
          <a:solidFill>
            <a:srgbClr val="0099FF"/>
          </a:solidFill>
          <a:latin typeface="Arial" charset="0"/>
          <a:ea typeface="Arial Unicode MS" pitchFamily="34" charset="-128"/>
          <a:cs typeface="Arial Unicode MS" charset="0"/>
        </a:defRPr>
      </a:lvl5pPr>
      <a:lvl6pPr marL="457200" algn="ctr" defTabSz="457200" rtl="0" eaLnBrk="0" fontAlgn="base" hangingPunct="0">
        <a:lnSpc>
          <a:spcPct val="87000"/>
        </a:lnSpc>
        <a:spcBef>
          <a:spcPct val="0"/>
        </a:spcBef>
        <a:spcAft>
          <a:spcPct val="0"/>
        </a:spcAft>
        <a:buClr>
          <a:srgbClr val="000000"/>
        </a:buClr>
        <a:buSzPct val="100000"/>
        <a:buFont typeface="Arial" charset="0"/>
        <a:defRPr sz="4400">
          <a:solidFill>
            <a:srgbClr val="0099FF"/>
          </a:solidFill>
          <a:latin typeface="Arial" charset="0"/>
          <a:cs typeface="Arial Unicode MS" charset="0"/>
        </a:defRPr>
      </a:lvl6pPr>
      <a:lvl7pPr marL="914400" algn="ctr" defTabSz="457200" rtl="0" eaLnBrk="0" fontAlgn="base" hangingPunct="0">
        <a:lnSpc>
          <a:spcPct val="87000"/>
        </a:lnSpc>
        <a:spcBef>
          <a:spcPct val="0"/>
        </a:spcBef>
        <a:spcAft>
          <a:spcPct val="0"/>
        </a:spcAft>
        <a:buClr>
          <a:srgbClr val="000000"/>
        </a:buClr>
        <a:buSzPct val="100000"/>
        <a:buFont typeface="Arial" charset="0"/>
        <a:defRPr sz="4400">
          <a:solidFill>
            <a:srgbClr val="0099FF"/>
          </a:solidFill>
          <a:latin typeface="Arial" charset="0"/>
          <a:cs typeface="Arial Unicode MS" charset="0"/>
        </a:defRPr>
      </a:lvl7pPr>
      <a:lvl8pPr marL="1371600" algn="ctr" defTabSz="457200" rtl="0" eaLnBrk="0" fontAlgn="base" hangingPunct="0">
        <a:lnSpc>
          <a:spcPct val="87000"/>
        </a:lnSpc>
        <a:spcBef>
          <a:spcPct val="0"/>
        </a:spcBef>
        <a:spcAft>
          <a:spcPct val="0"/>
        </a:spcAft>
        <a:buClr>
          <a:srgbClr val="000000"/>
        </a:buClr>
        <a:buSzPct val="100000"/>
        <a:buFont typeface="Arial" charset="0"/>
        <a:defRPr sz="4400">
          <a:solidFill>
            <a:srgbClr val="0099FF"/>
          </a:solidFill>
          <a:latin typeface="Arial" charset="0"/>
          <a:cs typeface="Arial Unicode MS" charset="0"/>
        </a:defRPr>
      </a:lvl8pPr>
      <a:lvl9pPr marL="1828800" algn="ctr" defTabSz="457200" rtl="0" eaLnBrk="0" fontAlgn="base" hangingPunct="0">
        <a:lnSpc>
          <a:spcPct val="87000"/>
        </a:lnSpc>
        <a:spcBef>
          <a:spcPct val="0"/>
        </a:spcBef>
        <a:spcAft>
          <a:spcPct val="0"/>
        </a:spcAft>
        <a:buClr>
          <a:srgbClr val="000000"/>
        </a:buClr>
        <a:buSzPct val="100000"/>
        <a:buFont typeface="Arial" charset="0"/>
        <a:defRPr sz="4400">
          <a:solidFill>
            <a:srgbClr val="0099FF"/>
          </a:solidFill>
          <a:latin typeface="Arial" charset="0"/>
          <a:cs typeface="Arial Unicode MS" charset="0"/>
        </a:defRPr>
      </a:lvl9pPr>
    </p:titleStyle>
    <p:bodyStyle>
      <a:lvl1pPr marL="339725" indent="-339725" algn="l" defTabSz="457200" rtl="0" eaLnBrk="0" fontAlgn="base" hangingPunct="0">
        <a:lnSpc>
          <a:spcPct val="87000"/>
        </a:lnSpc>
        <a:spcBef>
          <a:spcPts val="800"/>
        </a:spcBef>
        <a:spcAft>
          <a:spcPct val="0"/>
        </a:spcAft>
        <a:buClr>
          <a:srgbClr val="000000"/>
        </a:buClr>
        <a:buSzPct val="100000"/>
        <a:buFont typeface="Arial" charset="0"/>
        <a:buChar char="•"/>
        <a:defRPr sz="3200">
          <a:solidFill>
            <a:srgbClr val="0070C0"/>
          </a:solidFill>
          <a:latin typeface="+mn-lt"/>
          <a:ea typeface="Arial Unicode MS" pitchFamily="34" charset="-128"/>
          <a:cs typeface="+mn-cs"/>
        </a:defRPr>
      </a:lvl1pPr>
      <a:lvl2pPr marL="739775" indent="-282575" algn="l" defTabSz="457200" rtl="0" eaLnBrk="0" fontAlgn="base" hangingPunct="0">
        <a:lnSpc>
          <a:spcPct val="87000"/>
        </a:lnSpc>
        <a:spcBef>
          <a:spcPts val="700"/>
        </a:spcBef>
        <a:spcAft>
          <a:spcPct val="0"/>
        </a:spcAft>
        <a:buClr>
          <a:srgbClr val="000000"/>
        </a:buClr>
        <a:buSzPct val="100000"/>
        <a:buFont typeface="Arial" charset="0"/>
        <a:buChar char="–"/>
        <a:defRPr sz="2800">
          <a:solidFill>
            <a:srgbClr val="0070C0"/>
          </a:solidFill>
          <a:latin typeface="+mn-lt"/>
          <a:ea typeface="Arial Unicode MS" pitchFamily="34" charset="-128"/>
          <a:cs typeface="+mn-cs"/>
        </a:defRPr>
      </a:lvl2pPr>
      <a:lvl3pPr marL="1143000" indent="-228600" algn="l" defTabSz="457200" rtl="0" eaLnBrk="0" fontAlgn="base" hangingPunct="0">
        <a:lnSpc>
          <a:spcPct val="87000"/>
        </a:lnSpc>
        <a:spcBef>
          <a:spcPts val="600"/>
        </a:spcBef>
        <a:spcAft>
          <a:spcPct val="0"/>
        </a:spcAft>
        <a:buClr>
          <a:srgbClr val="000000"/>
        </a:buClr>
        <a:buSzPct val="100000"/>
        <a:buFont typeface="Arial" charset="0"/>
        <a:buChar char="•"/>
        <a:defRPr sz="2400">
          <a:solidFill>
            <a:srgbClr val="0070C0"/>
          </a:solidFill>
          <a:latin typeface="+mn-lt"/>
          <a:ea typeface="Arial Unicode MS" pitchFamily="34" charset="-128"/>
          <a:cs typeface="+mn-cs"/>
        </a:defRPr>
      </a:lvl3pPr>
      <a:lvl4pPr marL="1600200" indent="-228600" algn="l" defTabSz="457200" rtl="0" eaLnBrk="0" fontAlgn="base" hangingPunct="0">
        <a:lnSpc>
          <a:spcPct val="87000"/>
        </a:lnSpc>
        <a:spcBef>
          <a:spcPts val="500"/>
        </a:spcBef>
        <a:spcAft>
          <a:spcPct val="0"/>
        </a:spcAft>
        <a:buClr>
          <a:srgbClr val="000000"/>
        </a:buClr>
        <a:buSzPct val="100000"/>
        <a:buFont typeface="Arial" charset="0"/>
        <a:buChar char="–"/>
        <a:defRPr sz="2000">
          <a:solidFill>
            <a:srgbClr val="0070C0"/>
          </a:solidFill>
          <a:latin typeface="+mn-lt"/>
          <a:ea typeface="Arial Unicode MS" pitchFamily="34" charset="-128"/>
          <a:cs typeface="+mn-cs"/>
        </a:defRPr>
      </a:lvl4pPr>
      <a:lvl5pPr marL="2057400" indent="-228600" algn="l" defTabSz="457200" rtl="0" eaLnBrk="0" fontAlgn="base" hangingPunct="0">
        <a:lnSpc>
          <a:spcPct val="87000"/>
        </a:lnSpc>
        <a:spcBef>
          <a:spcPts val="500"/>
        </a:spcBef>
        <a:spcAft>
          <a:spcPct val="0"/>
        </a:spcAft>
        <a:buClr>
          <a:srgbClr val="000000"/>
        </a:buClr>
        <a:buSzPct val="100000"/>
        <a:buFont typeface="Arial" charset="0"/>
        <a:buChar char="»"/>
        <a:defRPr sz="2000">
          <a:solidFill>
            <a:srgbClr val="0070C0"/>
          </a:solidFill>
          <a:latin typeface="+mn-lt"/>
          <a:ea typeface="Arial Unicode MS" pitchFamily="34" charset="-128"/>
          <a:cs typeface="+mn-cs"/>
        </a:defRPr>
      </a:lvl5pPr>
      <a:lvl6pPr marL="2514600" indent="-228600" algn="l" defTabSz="457200" rtl="0" eaLnBrk="0" fontAlgn="base" hangingPunct="0">
        <a:lnSpc>
          <a:spcPct val="87000"/>
        </a:lnSpc>
        <a:spcBef>
          <a:spcPts val="500"/>
        </a:spcBef>
        <a:spcAft>
          <a:spcPct val="0"/>
        </a:spcAft>
        <a:buClr>
          <a:srgbClr val="000000"/>
        </a:buClr>
        <a:buSzPct val="100000"/>
        <a:buFont typeface="Arial" charset="0"/>
        <a:buChar char="»"/>
        <a:defRPr sz="2000">
          <a:solidFill>
            <a:srgbClr val="000000"/>
          </a:solidFill>
          <a:latin typeface="+mn-lt"/>
          <a:cs typeface="+mn-cs"/>
        </a:defRPr>
      </a:lvl6pPr>
      <a:lvl7pPr marL="2971800" indent="-228600" algn="l" defTabSz="457200" rtl="0" eaLnBrk="0" fontAlgn="base" hangingPunct="0">
        <a:lnSpc>
          <a:spcPct val="87000"/>
        </a:lnSpc>
        <a:spcBef>
          <a:spcPts val="500"/>
        </a:spcBef>
        <a:spcAft>
          <a:spcPct val="0"/>
        </a:spcAft>
        <a:buClr>
          <a:srgbClr val="000000"/>
        </a:buClr>
        <a:buSzPct val="100000"/>
        <a:buFont typeface="Arial" charset="0"/>
        <a:buChar char="»"/>
        <a:defRPr sz="2000">
          <a:solidFill>
            <a:srgbClr val="000000"/>
          </a:solidFill>
          <a:latin typeface="+mn-lt"/>
          <a:cs typeface="+mn-cs"/>
        </a:defRPr>
      </a:lvl7pPr>
      <a:lvl8pPr marL="3429000" indent="-228600" algn="l" defTabSz="457200" rtl="0" eaLnBrk="0" fontAlgn="base" hangingPunct="0">
        <a:lnSpc>
          <a:spcPct val="87000"/>
        </a:lnSpc>
        <a:spcBef>
          <a:spcPts val="500"/>
        </a:spcBef>
        <a:spcAft>
          <a:spcPct val="0"/>
        </a:spcAft>
        <a:buClr>
          <a:srgbClr val="000000"/>
        </a:buClr>
        <a:buSzPct val="100000"/>
        <a:buFont typeface="Arial" charset="0"/>
        <a:buChar char="»"/>
        <a:defRPr sz="2000">
          <a:solidFill>
            <a:srgbClr val="000000"/>
          </a:solidFill>
          <a:latin typeface="+mn-lt"/>
          <a:cs typeface="+mn-cs"/>
        </a:defRPr>
      </a:lvl8pPr>
      <a:lvl9pPr marL="3886200" indent="-228600" algn="l" defTabSz="457200" rtl="0" eaLnBrk="0" fontAlgn="base" hangingPunct="0">
        <a:lnSpc>
          <a:spcPct val="87000"/>
        </a:lnSpc>
        <a:spcBef>
          <a:spcPts val="500"/>
        </a:spcBef>
        <a:spcAft>
          <a:spcPct val="0"/>
        </a:spcAft>
        <a:buClr>
          <a:srgbClr val="000000"/>
        </a:buClr>
        <a:buSzPct val="100000"/>
        <a:buFont typeface="Arial" charset="0"/>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5248893"/>
            <a:ext cx="9144000" cy="1609107"/>
          </a:xfrm>
          <a:prstGeom prst="rect">
            <a:avLst/>
          </a:prstGeom>
          <a:gradFill rotWithShape="0">
            <a:gsLst>
              <a:gs pos="0">
                <a:srgbClr val="FFFFFF"/>
              </a:gs>
              <a:gs pos="100000">
                <a:srgbClr val="99CCFF"/>
              </a:gs>
            </a:gsLst>
            <a:lin ang="5400000" scaled="1"/>
          </a:gradFill>
          <a:ln w="9525">
            <a:noFill/>
            <a:round/>
            <a:headEnd/>
            <a:tailEnd/>
          </a:ln>
        </p:spPr>
        <p:txBody>
          <a:bodyPr wrap="none" anchor="ctr"/>
          <a:lstStyle/>
          <a:p>
            <a:pPr>
              <a:lnSpc>
                <a:spcPct val="87000"/>
              </a:lnSpc>
              <a:buClr>
                <a:srgbClr val="000000"/>
              </a:buClr>
              <a:buSzPct val="100000"/>
              <a:buFont typeface="Arial" charset="0"/>
              <a:buNone/>
            </a:pPr>
            <a:endParaRPr lang="en-US" dirty="0"/>
          </a:p>
        </p:txBody>
      </p:sp>
      <p:sp>
        <p:nvSpPr>
          <p:cNvPr id="11" name="Rectangle 10"/>
          <p:cNvSpPr/>
          <p:nvPr/>
        </p:nvSpPr>
        <p:spPr bwMode="auto">
          <a:xfrm>
            <a:off x="6590805" y="855023"/>
            <a:ext cx="2291938" cy="2731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chemeClr val="bg1"/>
              </a:solidFill>
              <a:effectLst/>
              <a:latin typeface="Arial" charset="0"/>
              <a:cs typeface="Arial" charset="0"/>
            </a:endParaRPr>
          </a:p>
        </p:txBody>
      </p:sp>
      <p:sp>
        <p:nvSpPr>
          <p:cNvPr id="9" name="Title 1"/>
          <p:cNvSpPr txBox="1">
            <a:spLocks/>
          </p:cNvSpPr>
          <p:nvPr/>
        </p:nvSpPr>
        <p:spPr>
          <a:xfrm>
            <a:off x="202001" y="2549397"/>
            <a:ext cx="8701087" cy="3330892"/>
          </a:xfrm>
          <a:prstGeom prst="rect">
            <a:avLst/>
          </a:prstGeom>
        </p:spPr>
        <p:txBody>
          <a:bodyPr/>
          <a:lstStyle/>
          <a:p>
            <a:pPr lvl="0" algn="ctr" eaLnBrk="0" hangingPunct="0">
              <a:lnSpc>
                <a:spcPct val="87000"/>
              </a:lnSpc>
              <a:buClr>
                <a:srgbClr val="000000"/>
              </a:buClr>
              <a:buSzPct val="100000"/>
              <a:defRPr/>
            </a:pPr>
            <a:r>
              <a:rPr lang="en-US" sz="4400" kern="0" dirty="0" smtClean="0">
                <a:solidFill>
                  <a:srgbClr val="0070C0"/>
                </a:solidFill>
                <a:latin typeface="+mj-lt"/>
                <a:ea typeface="Arial Unicode MS" pitchFamily="34" charset="-128"/>
                <a:cs typeface="+mj-cs"/>
              </a:rPr>
              <a:t>Deployment Agility Through </a:t>
            </a:r>
            <a:br>
              <a:rPr lang="en-US" sz="4400" kern="0" dirty="0" smtClean="0">
                <a:solidFill>
                  <a:srgbClr val="0070C0"/>
                </a:solidFill>
                <a:latin typeface="+mj-lt"/>
                <a:ea typeface="Arial Unicode MS" pitchFamily="34" charset="-128"/>
                <a:cs typeface="+mj-cs"/>
              </a:rPr>
            </a:br>
            <a:r>
              <a:rPr lang="en-US" sz="4400" kern="0" dirty="0" smtClean="0">
                <a:solidFill>
                  <a:srgbClr val="0070C0"/>
                </a:solidFill>
                <a:latin typeface="+mj-lt"/>
                <a:ea typeface="Arial Unicode MS" pitchFamily="34" charset="-128"/>
                <a:cs typeface="+mj-cs"/>
              </a:rPr>
              <a:t>Tier Testing</a:t>
            </a:r>
          </a:p>
          <a:p>
            <a:pPr lvl="0" algn="ctr" eaLnBrk="0" hangingPunct="0">
              <a:lnSpc>
                <a:spcPct val="87000"/>
              </a:lnSpc>
              <a:buClr>
                <a:srgbClr val="000000"/>
              </a:buClr>
              <a:buSzPct val="100000"/>
              <a:defRPr/>
            </a:pPr>
            <a:endParaRPr lang="en-US" sz="4000" dirty="0" smtClean="0">
              <a:solidFill>
                <a:srgbClr val="00B0F0"/>
              </a:solidFill>
            </a:endParaRPr>
          </a:p>
          <a:p>
            <a:pPr lvl="0" algn="ctr" eaLnBrk="0" hangingPunct="0">
              <a:lnSpc>
                <a:spcPct val="87000"/>
              </a:lnSpc>
              <a:buClr>
                <a:srgbClr val="000000"/>
              </a:buClr>
              <a:buSzPct val="100000"/>
              <a:defRPr/>
            </a:pPr>
            <a:r>
              <a:rPr lang="en-US" sz="3600" kern="0" dirty="0" smtClean="0">
                <a:solidFill>
                  <a:schemeClr val="tx1"/>
                </a:solidFill>
                <a:latin typeface="+mj-lt"/>
                <a:ea typeface="Arial Unicode MS" pitchFamily="34" charset="-128"/>
                <a:cs typeface="+mj-cs"/>
              </a:rPr>
              <a:t>Hanan Hit,</a:t>
            </a:r>
          </a:p>
          <a:p>
            <a:pPr lvl="0" algn="ctr" eaLnBrk="0" hangingPunct="0">
              <a:lnSpc>
                <a:spcPct val="87000"/>
              </a:lnSpc>
              <a:buClr>
                <a:srgbClr val="000000"/>
              </a:buClr>
              <a:buSzPct val="100000"/>
              <a:defRPr/>
            </a:pPr>
            <a:r>
              <a:rPr lang="en-US" sz="3600" kern="0" dirty="0" err="1" smtClean="0">
                <a:solidFill>
                  <a:schemeClr val="tx1"/>
                </a:solidFill>
                <a:latin typeface="+mj-lt"/>
                <a:ea typeface="Arial Unicode MS" pitchFamily="34" charset="-128"/>
                <a:cs typeface="+mj-cs"/>
              </a:rPr>
              <a:t>NoCOUG</a:t>
            </a:r>
            <a:r>
              <a:rPr lang="en-US" sz="3600" kern="0" dirty="0" smtClean="0">
                <a:solidFill>
                  <a:schemeClr val="tx1"/>
                </a:solidFill>
                <a:latin typeface="+mj-lt"/>
                <a:ea typeface="Arial Unicode MS" pitchFamily="34" charset="-128"/>
                <a:cs typeface="+mj-cs"/>
              </a:rPr>
              <a:t> President 2009</a:t>
            </a:r>
          </a:p>
          <a:p>
            <a:pPr lvl="0" algn="ctr" eaLnBrk="0" hangingPunct="0">
              <a:lnSpc>
                <a:spcPct val="87000"/>
              </a:lnSpc>
              <a:buClr>
                <a:srgbClr val="000000"/>
              </a:buClr>
              <a:buSzPct val="100000"/>
              <a:defRPr/>
            </a:pPr>
            <a:endParaRPr kumimoji="0" lang="en-US" sz="4000" b="0" i="0" u="none" strike="noStrike" kern="0" cap="none" spc="0" normalizeH="0" baseline="0" noProof="0" dirty="0">
              <a:ln>
                <a:noFill/>
              </a:ln>
              <a:solidFill>
                <a:srgbClr val="00B0F0"/>
              </a:solidFill>
              <a:effectLst/>
              <a:uLnTx/>
              <a:uFillTx/>
              <a:latin typeface="+mj-lt"/>
              <a:ea typeface="Arial Unicode MS" pitchFamily="34" charset="-128"/>
              <a:cs typeface="+mj-cs"/>
            </a:endParaRPr>
          </a:p>
        </p:txBody>
      </p:sp>
      <p:pic>
        <p:nvPicPr>
          <p:cNvPr id="6" name="Picture 3" descr="C:\Documents and Settings\Aleks.SHADOW\My Documents\Ent-SMall.png"/>
          <p:cNvPicPr>
            <a:picLocks noChangeAspect="1" noChangeArrowheads="1"/>
          </p:cNvPicPr>
          <p:nvPr/>
        </p:nvPicPr>
        <p:blipFill>
          <a:blip r:embed="rId3" cstate="print"/>
          <a:srcRect/>
          <a:stretch>
            <a:fillRect/>
          </a:stretch>
        </p:blipFill>
        <p:spPr bwMode="auto">
          <a:xfrm>
            <a:off x="5552806" y="154378"/>
            <a:ext cx="3389313" cy="10620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6238" y="168725"/>
            <a:ext cx="8226425" cy="715963"/>
          </a:xfrm>
          <a:prstGeom prst="rect">
            <a:avLst/>
          </a:prstGeom>
        </p:spPr>
        <p: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4400" b="0" i="0" u="none" strike="noStrike" kern="0" cap="none" spc="0" normalizeH="0" baseline="0" noProof="0" dirty="0" smtClean="0">
                <a:ln>
                  <a:noFill/>
                </a:ln>
                <a:solidFill>
                  <a:srgbClr val="0070C0"/>
                </a:solidFill>
                <a:effectLst/>
                <a:uLnTx/>
                <a:uFillTx/>
                <a:latin typeface="+mj-lt"/>
                <a:ea typeface="Arial Unicode MS" pitchFamily="34" charset="-128"/>
                <a:cs typeface="+mj-cs"/>
              </a:rPr>
              <a:t>Ex: Back-end Database Testing</a:t>
            </a:r>
            <a:endParaRPr kumimoji="0" lang="en-US" sz="4400" b="0" i="0" u="none" strike="noStrike" kern="0" cap="none" spc="0" normalizeH="0" baseline="0" noProof="0" dirty="0">
              <a:ln>
                <a:noFill/>
              </a:ln>
              <a:solidFill>
                <a:srgbClr val="0070C0"/>
              </a:solidFill>
              <a:effectLst/>
              <a:uLnTx/>
              <a:uFillTx/>
              <a:latin typeface="+mj-lt"/>
              <a:ea typeface="Arial Unicode MS" pitchFamily="34" charset="-128"/>
              <a:cs typeface="+mj-cs"/>
            </a:endParaRPr>
          </a:p>
        </p:txBody>
      </p:sp>
      <p:pic>
        <p:nvPicPr>
          <p:cNvPr id="3" name="Picture 3"/>
          <p:cNvPicPr>
            <a:picLocks noChangeAspect="1" noChangeArrowheads="1"/>
          </p:cNvPicPr>
          <p:nvPr/>
        </p:nvPicPr>
        <p:blipFill>
          <a:blip r:embed="rId3" cstate="print"/>
          <a:srcRect/>
          <a:stretch>
            <a:fillRect/>
          </a:stretch>
        </p:blipFill>
        <p:spPr bwMode="auto">
          <a:xfrm>
            <a:off x="2689751" y="2792225"/>
            <a:ext cx="474669" cy="1056994"/>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2406723" y="3005584"/>
            <a:ext cx="474669" cy="1056994"/>
          </a:xfrm>
          <a:prstGeom prst="rect">
            <a:avLst/>
          </a:prstGeom>
          <a:noFill/>
          <a:ln w="9525">
            <a:noFill/>
            <a:miter lim="800000"/>
            <a:headEnd/>
            <a:tailEnd/>
          </a:ln>
          <a:effectLst/>
        </p:spPr>
      </p:pic>
      <p:pic>
        <p:nvPicPr>
          <p:cNvPr id="5" name="Picture 3"/>
          <p:cNvPicPr>
            <a:picLocks noChangeAspect="1" noChangeArrowheads="1"/>
          </p:cNvPicPr>
          <p:nvPr/>
        </p:nvPicPr>
        <p:blipFill>
          <a:blip r:embed="rId3" cstate="print"/>
          <a:srcRect/>
          <a:stretch>
            <a:fillRect/>
          </a:stretch>
        </p:blipFill>
        <p:spPr bwMode="auto">
          <a:xfrm>
            <a:off x="2149819" y="3279904"/>
            <a:ext cx="474669" cy="1056994"/>
          </a:xfrm>
          <a:prstGeom prst="rect">
            <a:avLst/>
          </a:prstGeom>
          <a:noFill/>
          <a:ln w="9525">
            <a:noFill/>
            <a:miter lim="800000"/>
            <a:headEnd/>
            <a:tailEnd/>
          </a:ln>
          <a:effectLst/>
        </p:spPr>
      </p:pic>
      <p:pic>
        <p:nvPicPr>
          <p:cNvPr id="6" name="Picture 3"/>
          <p:cNvPicPr>
            <a:picLocks noChangeAspect="1" noChangeArrowheads="1"/>
          </p:cNvPicPr>
          <p:nvPr/>
        </p:nvPicPr>
        <p:blipFill>
          <a:blip r:embed="rId3" cstate="print"/>
          <a:srcRect/>
          <a:stretch>
            <a:fillRect/>
          </a:stretch>
        </p:blipFill>
        <p:spPr bwMode="auto">
          <a:xfrm>
            <a:off x="1858081" y="3510680"/>
            <a:ext cx="474669" cy="1056994"/>
          </a:xfrm>
          <a:prstGeom prst="rect">
            <a:avLst/>
          </a:prstGeom>
          <a:noFill/>
          <a:ln w="9525">
            <a:noFill/>
            <a:miter lim="800000"/>
            <a:headEnd/>
            <a:tailEnd/>
          </a:ln>
          <a:effectLst/>
        </p:spPr>
      </p:pic>
      <p:pic>
        <p:nvPicPr>
          <p:cNvPr id="7" name="Picture 3"/>
          <p:cNvPicPr>
            <a:picLocks noChangeAspect="1" noChangeArrowheads="1"/>
          </p:cNvPicPr>
          <p:nvPr/>
        </p:nvPicPr>
        <p:blipFill>
          <a:blip r:embed="rId3" cstate="print"/>
          <a:srcRect/>
          <a:stretch>
            <a:fillRect/>
          </a:stretch>
        </p:blipFill>
        <p:spPr bwMode="auto">
          <a:xfrm>
            <a:off x="3055520" y="4786488"/>
            <a:ext cx="474669" cy="1056994"/>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2746365" y="4930178"/>
            <a:ext cx="474669" cy="1056994"/>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2454629" y="5117413"/>
            <a:ext cx="474669" cy="1056994"/>
          </a:xfrm>
          <a:prstGeom prst="rect">
            <a:avLst/>
          </a:prstGeom>
          <a:noFill/>
          <a:ln w="9525">
            <a:noFill/>
            <a:miter lim="800000"/>
            <a:headEnd/>
            <a:tailEnd/>
          </a:ln>
          <a:effectLst/>
        </p:spPr>
      </p:pic>
      <p:pic>
        <p:nvPicPr>
          <p:cNvPr id="10" name="Picture 3"/>
          <p:cNvPicPr>
            <a:picLocks noChangeAspect="1" noChangeArrowheads="1"/>
          </p:cNvPicPr>
          <p:nvPr/>
        </p:nvPicPr>
        <p:blipFill>
          <a:blip r:embed="rId3" cstate="print"/>
          <a:srcRect/>
          <a:stretch>
            <a:fillRect/>
          </a:stretch>
        </p:blipFill>
        <p:spPr bwMode="auto">
          <a:xfrm>
            <a:off x="2149828" y="5291583"/>
            <a:ext cx="474669" cy="1056994"/>
          </a:xfrm>
          <a:prstGeom prst="rect">
            <a:avLst/>
          </a:prstGeom>
          <a:noFill/>
          <a:ln w="9525">
            <a:noFill/>
            <a:miter lim="800000"/>
            <a:headEnd/>
            <a:tailEnd/>
          </a:ln>
          <a:effectLst/>
        </p:spPr>
      </p:pic>
      <p:sp>
        <p:nvSpPr>
          <p:cNvPr id="11" name="TextBox 10"/>
          <p:cNvSpPr txBox="1"/>
          <p:nvPr/>
        </p:nvSpPr>
        <p:spPr>
          <a:xfrm>
            <a:off x="400595" y="1802678"/>
            <a:ext cx="1314981" cy="584775"/>
          </a:xfrm>
          <a:prstGeom prst="rect">
            <a:avLst/>
          </a:prstGeom>
          <a:noFill/>
        </p:spPr>
        <p:txBody>
          <a:bodyPr wrap="square" rtlCol="0">
            <a:spAutoFit/>
          </a:bodyPr>
          <a:lstStyle/>
          <a:p>
            <a:pPr algn="ctr"/>
            <a:r>
              <a:rPr lang="en-US" sz="1600" dirty="0" smtClean="0">
                <a:solidFill>
                  <a:schemeClr val="tx1"/>
                </a:solidFill>
              </a:rPr>
              <a:t>1,000s of </a:t>
            </a:r>
            <a:r>
              <a:rPr lang="en-US" sz="1600" dirty="0" err="1" smtClean="0">
                <a:solidFill>
                  <a:schemeClr val="tx1"/>
                </a:solidFill>
              </a:rPr>
              <a:t>vUsers</a:t>
            </a:r>
            <a:endParaRPr lang="en-US" sz="1600" dirty="0">
              <a:solidFill>
                <a:schemeClr val="tx1"/>
              </a:solidFill>
            </a:endParaRPr>
          </a:p>
        </p:txBody>
      </p:sp>
      <p:cxnSp>
        <p:nvCxnSpPr>
          <p:cNvPr id="12" name="Straight Connector 11"/>
          <p:cNvCxnSpPr/>
          <p:nvPr/>
        </p:nvCxnSpPr>
        <p:spPr bwMode="auto">
          <a:xfrm rot="16200000" flipH="1">
            <a:off x="1027609" y="2124888"/>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13" name="Straight Connector 12"/>
          <p:cNvCxnSpPr/>
          <p:nvPr/>
        </p:nvCxnSpPr>
        <p:spPr bwMode="auto">
          <a:xfrm rot="16200000" flipH="1">
            <a:off x="1136467" y="2164077"/>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14" name="Straight Connector 13"/>
          <p:cNvCxnSpPr/>
          <p:nvPr/>
        </p:nvCxnSpPr>
        <p:spPr bwMode="auto">
          <a:xfrm rot="16200000" flipH="1">
            <a:off x="1254033" y="2124888"/>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15" name="Straight Connector 14"/>
          <p:cNvCxnSpPr/>
          <p:nvPr/>
        </p:nvCxnSpPr>
        <p:spPr bwMode="auto">
          <a:xfrm rot="16200000" flipH="1">
            <a:off x="1371598" y="2164077"/>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16" name="Straight Connector 15"/>
          <p:cNvCxnSpPr/>
          <p:nvPr/>
        </p:nvCxnSpPr>
        <p:spPr bwMode="auto">
          <a:xfrm rot="16200000" flipH="1">
            <a:off x="1489163" y="2124888"/>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17" name="Straight Connector 16"/>
          <p:cNvCxnSpPr/>
          <p:nvPr/>
        </p:nvCxnSpPr>
        <p:spPr bwMode="auto">
          <a:xfrm rot="16200000" flipH="1">
            <a:off x="1624147" y="2164077"/>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18" name="Straight Connector 17"/>
          <p:cNvCxnSpPr/>
          <p:nvPr/>
        </p:nvCxnSpPr>
        <p:spPr bwMode="auto">
          <a:xfrm rot="16200000" flipH="1">
            <a:off x="1767839" y="2124888"/>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19" name="Straight Connector 18"/>
          <p:cNvCxnSpPr/>
          <p:nvPr/>
        </p:nvCxnSpPr>
        <p:spPr bwMode="auto">
          <a:xfrm rot="16200000" flipH="1">
            <a:off x="1902823" y="2164077"/>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20" name="Straight Connector 19"/>
          <p:cNvCxnSpPr/>
          <p:nvPr/>
        </p:nvCxnSpPr>
        <p:spPr bwMode="auto">
          <a:xfrm rot="16200000" flipH="1">
            <a:off x="2029095" y="2124888"/>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21" name="Straight Connector 20"/>
          <p:cNvCxnSpPr/>
          <p:nvPr/>
        </p:nvCxnSpPr>
        <p:spPr bwMode="auto">
          <a:xfrm rot="16200000" flipH="1">
            <a:off x="2155369" y="2164077"/>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22" name="Straight Connector 21"/>
          <p:cNvCxnSpPr/>
          <p:nvPr/>
        </p:nvCxnSpPr>
        <p:spPr bwMode="auto">
          <a:xfrm rot="16200000" flipH="1">
            <a:off x="2251216" y="2137944"/>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23" name="Straight Connector 22"/>
          <p:cNvCxnSpPr/>
          <p:nvPr/>
        </p:nvCxnSpPr>
        <p:spPr bwMode="auto">
          <a:xfrm rot="16200000" flipH="1">
            <a:off x="2360074" y="2177133"/>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24" name="Straight Connector 23"/>
          <p:cNvCxnSpPr/>
          <p:nvPr/>
        </p:nvCxnSpPr>
        <p:spPr bwMode="auto">
          <a:xfrm rot="16200000" flipH="1">
            <a:off x="2477640" y="2137944"/>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25" name="Straight Connector 24"/>
          <p:cNvCxnSpPr/>
          <p:nvPr/>
        </p:nvCxnSpPr>
        <p:spPr bwMode="auto">
          <a:xfrm rot="16200000" flipH="1">
            <a:off x="2595205" y="2177133"/>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26" name="Straight Connector 25"/>
          <p:cNvCxnSpPr/>
          <p:nvPr/>
        </p:nvCxnSpPr>
        <p:spPr bwMode="auto">
          <a:xfrm rot="16200000" flipH="1">
            <a:off x="2712770" y="2137944"/>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27" name="Straight Connector 26"/>
          <p:cNvCxnSpPr/>
          <p:nvPr/>
        </p:nvCxnSpPr>
        <p:spPr bwMode="auto">
          <a:xfrm rot="16200000" flipH="1">
            <a:off x="2847754" y="2177133"/>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28" name="Straight Connector 27"/>
          <p:cNvCxnSpPr/>
          <p:nvPr/>
        </p:nvCxnSpPr>
        <p:spPr bwMode="auto">
          <a:xfrm rot="16200000" flipH="1">
            <a:off x="2991446" y="2137944"/>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29" name="Straight Connector 28"/>
          <p:cNvCxnSpPr/>
          <p:nvPr/>
        </p:nvCxnSpPr>
        <p:spPr bwMode="auto">
          <a:xfrm rot="16200000" flipH="1">
            <a:off x="3126430" y="2177133"/>
            <a:ext cx="1149534" cy="1"/>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30" name="Straight Connector 29"/>
          <p:cNvCxnSpPr/>
          <p:nvPr/>
        </p:nvCxnSpPr>
        <p:spPr bwMode="auto">
          <a:xfrm rot="5400000">
            <a:off x="2407958" y="4519751"/>
            <a:ext cx="727174" cy="4406"/>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31" name="Straight Connector 30"/>
          <p:cNvCxnSpPr/>
          <p:nvPr/>
        </p:nvCxnSpPr>
        <p:spPr bwMode="auto">
          <a:xfrm rot="5400000">
            <a:off x="1776588" y="4959534"/>
            <a:ext cx="727174" cy="4406"/>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32" name="Straight Connector 31"/>
          <p:cNvCxnSpPr/>
          <p:nvPr/>
        </p:nvCxnSpPr>
        <p:spPr bwMode="auto">
          <a:xfrm rot="5400000">
            <a:off x="2007365" y="4824551"/>
            <a:ext cx="727174" cy="4406"/>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33" name="Straight Connector 32"/>
          <p:cNvCxnSpPr/>
          <p:nvPr/>
        </p:nvCxnSpPr>
        <p:spPr bwMode="auto">
          <a:xfrm rot="5400000">
            <a:off x="2220724" y="4689568"/>
            <a:ext cx="727174" cy="4406"/>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34" name="Straight Connector 33"/>
          <p:cNvCxnSpPr/>
          <p:nvPr/>
        </p:nvCxnSpPr>
        <p:spPr bwMode="auto">
          <a:xfrm rot="5400000">
            <a:off x="2612612" y="4393475"/>
            <a:ext cx="718463" cy="4406"/>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35" name="Straight Connector 34"/>
          <p:cNvCxnSpPr/>
          <p:nvPr/>
        </p:nvCxnSpPr>
        <p:spPr bwMode="auto">
          <a:xfrm rot="5400000">
            <a:off x="2786783" y="4223659"/>
            <a:ext cx="801194" cy="51"/>
          </a:xfrm>
          <a:prstGeom prst="line">
            <a:avLst/>
          </a:prstGeom>
          <a:solidFill>
            <a:srgbClr val="00B8FF"/>
          </a:solidFill>
          <a:ln w="19050" cap="flat" cmpd="sng" algn="ctr">
            <a:solidFill>
              <a:srgbClr val="0062AC"/>
            </a:solidFill>
            <a:prstDash val="solid"/>
            <a:round/>
            <a:headEnd type="none" w="med" len="med"/>
            <a:tailEnd type="arrow" w="med" len="med"/>
          </a:ln>
          <a:effectLst/>
        </p:spPr>
      </p:cxnSp>
      <p:sp>
        <p:nvSpPr>
          <p:cNvPr id="36" name="TextBox 35"/>
          <p:cNvSpPr txBox="1"/>
          <p:nvPr/>
        </p:nvSpPr>
        <p:spPr>
          <a:xfrm>
            <a:off x="775065" y="5033553"/>
            <a:ext cx="1371600" cy="830997"/>
          </a:xfrm>
          <a:prstGeom prst="rect">
            <a:avLst/>
          </a:prstGeom>
          <a:noFill/>
        </p:spPr>
        <p:txBody>
          <a:bodyPr wrap="square" rtlCol="0">
            <a:spAutoFit/>
          </a:bodyPr>
          <a:lstStyle/>
          <a:p>
            <a:pPr algn="ctr"/>
            <a:r>
              <a:rPr lang="en-US" sz="1600" dirty="0" smtClean="0">
                <a:solidFill>
                  <a:schemeClr val="tx1"/>
                </a:solidFill>
              </a:rPr>
              <a:t>Concurrent Active Sessions</a:t>
            </a:r>
            <a:endParaRPr lang="en-US" sz="1600" dirty="0">
              <a:solidFill>
                <a:schemeClr val="tx1"/>
              </a:solidFill>
            </a:endParaRPr>
          </a:p>
        </p:txBody>
      </p:sp>
      <p:sp>
        <p:nvSpPr>
          <p:cNvPr id="37" name="TextBox 36"/>
          <p:cNvSpPr txBox="1"/>
          <p:nvPr/>
        </p:nvSpPr>
        <p:spPr>
          <a:xfrm>
            <a:off x="970997" y="1049386"/>
            <a:ext cx="3836125" cy="523220"/>
          </a:xfrm>
          <a:prstGeom prst="rect">
            <a:avLst/>
          </a:prstGeom>
          <a:noFill/>
        </p:spPr>
        <p:txBody>
          <a:bodyPr wrap="square" rtlCol="0">
            <a:spAutoFit/>
          </a:bodyPr>
          <a:lstStyle/>
          <a:p>
            <a:r>
              <a:rPr lang="en-US" sz="2800" b="1" dirty="0" smtClean="0">
                <a:solidFill>
                  <a:srgbClr val="0062AC"/>
                </a:solidFill>
              </a:rPr>
              <a:t>Traditional Testing</a:t>
            </a:r>
            <a:endParaRPr lang="en-US" sz="2800" b="1" dirty="0">
              <a:solidFill>
                <a:srgbClr val="0062AC"/>
              </a:solidFill>
            </a:endParaRPr>
          </a:p>
        </p:txBody>
      </p:sp>
      <p:cxnSp>
        <p:nvCxnSpPr>
          <p:cNvPr id="38" name="Straight Connector 37"/>
          <p:cNvCxnSpPr/>
          <p:nvPr/>
        </p:nvCxnSpPr>
        <p:spPr bwMode="auto">
          <a:xfrm rot="5400000" flipH="1" flipV="1">
            <a:off x="2168424" y="3709852"/>
            <a:ext cx="5085805" cy="1588"/>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9" name="TextBox 38"/>
          <p:cNvSpPr txBox="1"/>
          <p:nvPr/>
        </p:nvSpPr>
        <p:spPr>
          <a:xfrm>
            <a:off x="2904307" y="3496503"/>
            <a:ext cx="1314981" cy="276999"/>
          </a:xfrm>
          <a:prstGeom prst="rect">
            <a:avLst/>
          </a:prstGeom>
          <a:noFill/>
        </p:spPr>
        <p:txBody>
          <a:bodyPr wrap="square" rtlCol="0">
            <a:spAutoFit/>
          </a:bodyPr>
          <a:lstStyle/>
          <a:p>
            <a:pPr algn="ctr"/>
            <a:r>
              <a:rPr lang="en-US" sz="1200" i="1" dirty="0" smtClean="0">
                <a:solidFill>
                  <a:schemeClr val="accent1">
                    <a:lumMod val="75000"/>
                  </a:schemeClr>
                </a:solidFill>
              </a:rPr>
              <a:t>Middle Tier</a:t>
            </a:r>
            <a:endParaRPr lang="en-US" sz="1200" i="1" dirty="0">
              <a:solidFill>
                <a:schemeClr val="accent1">
                  <a:lumMod val="75000"/>
                </a:schemeClr>
              </a:solidFill>
            </a:endParaRPr>
          </a:p>
        </p:txBody>
      </p:sp>
      <p:sp>
        <p:nvSpPr>
          <p:cNvPr id="40" name="TextBox 39"/>
          <p:cNvSpPr txBox="1"/>
          <p:nvPr/>
        </p:nvSpPr>
        <p:spPr>
          <a:xfrm>
            <a:off x="3222162" y="5512542"/>
            <a:ext cx="1314981" cy="276999"/>
          </a:xfrm>
          <a:prstGeom prst="rect">
            <a:avLst/>
          </a:prstGeom>
          <a:noFill/>
        </p:spPr>
        <p:txBody>
          <a:bodyPr wrap="square" rtlCol="0">
            <a:spAutoFit/>
          </a:bodyPr>
          <a:lstStyle/>
          <a:p>
            <a:pPr algn="ctr"/>
            <a:r>
              <a:rPr lang="en-US" sz="1200" i="1" dirty="0" smtClean="0">
                <a:solidFill>
                  <a:schemeClr val="accent1">
                    <a:lumMod val="75000"/>
                  </a:schemeClr>
                </a:solidFill>
              </a:rPr>
              <a:t>Database</a:t>
            </a:r>
            <a:endParaRPr lang="en-US" sz="1200" i="1" dirty="0">
              <a:solidFill>
                <a:schemeClr val="accent1">
                  <a:lumMod val="75000"/>
                </a:schemeClr>
              </a:solidFill>
            </a:endParaRPr>
          </a:p>
        </p:txBody>
      </p:sp>
      <p:grpSp>
        <p:nvGrpSpPr>
          <p:cNvPr id="41" name="Group 40"/>
          <p:cNvGrpSpPr/>
          <p:nvPr/>
        </p:nvGrpSpPr>
        <p:grpSpPr>
          <a:xfrm>
            <a:off x="5068388" y="1049386"/>
            <a:ext cx="4018987" cy="4161973"/>
            <a:chOff x="5068388" y="1049386"/>
            <a:chExt cx="4018987" cy="4161973"/>
          </a:xfrm>
        </p:grpSpPr>
        <p:cxnSp>
          <p:nvCxnSpPr>
            <p:cNvPr id="42" name="Straight Connector 41"/>
            <p:cNvCxnSpPr/>
            <p:nvPr/>
          </p:nvCxnSpPr>
          <p:spPr bwMode="auto">
            <a:xfrm rot="5400000">
              <a:off x="6905938" y="2146615"/>
              <a:ext cx="727174" cy="4406"/>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43" name="Straight Connector 42"/>
            <p:cNvCxnSpPr/>
            <p:nvPr/>
          </p:nvCxnSpPr>
          <p:spPr bwMode="auto">
            <a:xfrm rot="5400000">
              <a:off x="6696914" y="2294659"/>
              <a:ext cx="666232" cy="4425"/>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44" name="Straight Connector 43"/>
            <p:cNvCxnSpPr/>
            <p:nvPr/>
          </p:nvCxnSpPr>
          <p:spPr bwMode="auto">
            <a:xfrm rot="5400000">
              <a:off x="6531468" y="2346915"/>
              <a:ext cx="727174" cy="4406"/>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45" name="Straight Connector 44"/>
            <p:cNvCxnSpPr/>
            <p:nvPr/>
          </p:nvCxnSpPr>
          <p:spPr bwMode="auto">
            <a:xfrm rot="5400000">
              <a:off x="6788372" y="2211932"/>
              <a:ext cx="727174" cy="4406"/>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46" name="Straight Connector 45"/>
            <p:cNvCxnSpPr/>
            <p:nvPr/>
          </p:nvCxnSpPr>
          <p:spPr bwMode="auto">
            <a:xfrm rot="5400000">
              <a:off x="7032214" y="2098719"/>
              <a:ext cx="718463" cy="4406"/>
            </a:xfrm>
            <a:prstGeom prst="line">
              <a:avLst/>
            </a:prstGeom>
            <a:solidFill>
              <a:srgbClr val="00B8FF"/>
            </a:solidFill>
            <a:ln w="19050" cap="flat" cmpd="sng" algn="ctr">
              <a:solidFill>
                <a:srgbClr val="0062AC"/>
              </a:solidFill>
              <a:prstDash val="solid"/>
              <a:round/>
              <a:headEnd type="none" w="med" len="med"/>
              <a:tailEnd type="arrow" w="med" len="med"/>
            </a:ln>
            <a:effectLst/>
          </p:spPr>
        </p:cxnSp>
        <p:cxnSp>
          <p:nvCxnSpPr>
            <p:cNvPr id="47" name="Straight Connector 46"/>
            <p:cNvCxnSpPr/>
            <p:nvPr/>
          </p:nvCxnSpPr>
          <p:spPr bwMode="auto">
            <a:xfrm rot="5400000">
              <a:off x="7149757" y="2024745"/>
              <a:ext cx="727148" cy="4336"/>
            </a:xfrm>
            <a:prstGeom prst="line">
              <a:avLst/>
            </a:prstGeom>
            <a:solidFill>
              <a:srgbClr val="00B8FF"/>
            </a:solidFill>
            <a:ln w="19050" cap="flat" cmpd="sng" algn="ctr">
              <a:solidFill>
                <a:srgbClr val="0062AC"/>
              </a:solidFill>
              <a:prstDash val="solid"/>
              <a:round/>
              <a:headEnd type="none" w="med" len="med"/>
              <a:tailEnd type="arrow" w="med" len="med"/>
            </a:ln>
            <a:effectLst/>
          </p:spPr>
        </p:cxnSp>
        <p:sp>
          <p:nvSpPr>
            <p:cNvPr id="48" name="TextBox 47"/>
            <p:cNvSpPr txBox="1"/>
            <p:nvPr/>
          </p:nvSpPr>
          <p:spPr>
            <a:xfrm>
              <a:off x="5534294" y="2338186"/>
              <a:ext cx="1371600" cy="1077218"/>
            </a:xfrm>
            <a:prstGeom prst="rect">
              <a:avLst/>
            </a:prstGeom>
            <a:noFill/>
          </p:spPr>
          <p:txBody>
            <a:bodyPr wrap="square" rtlCol="0">
              <a:spAutoFit/>
            </a:bodyPr>
            <a:lstStyle/>
            <a:p>
              <a:pPr algn="ctr"/>
              <a:r>
                <a:rPr lang="en-US" sz="1600" dirty="0" smtClean="0">
                  <a:solidFill>
                    <a:schemeClr val="tx1"/>
                  </a:solidFill>
                </a:rPr>
                <a:t>Back-end Concurrent Active Sessions</a:t>
              </a:r>
              <a:endParaRPr lang="en-US" sz="1600" dirty="0">
                <a:solidFill>
                  <a:schemeClr val="tx1"/>
                </a:solidFill>
              </a:endParaRPr>
            </a:p>
          </p:txBody>
        </p:sp>
        <p:sp>
          <p:nvSpPr>
            <p:cNvPr id="49" name="TextBox 48"/>
            <p:cNvSpPr txBox="1"/>
            <p:nvPr/>
          </p:nvSpPr>
          <p:spPr>
            <a:xfrm>
              <a:off x="5068388" y="1049386"/>
              <a:ext cx="3836125" cy="523220"/>
            </a:xfrm>
            <a:prstGeom prst="rect">
              <a:avLst/>
            </a:prstGeom>
            <a:noFill/>
          </p:spPr>
          <p:txBody>
            <a:bodyPr wrap="square" rtlCol="0">
              <a:spAutoFit/>
            </a:bodyPr>
            <a:lstStyle/>
            <a:p>
              <a:r>
                <a:rPr lang="en-US" sz="2800" b="1" dirty="0" smtClean="0">
                  <a:solidFill>
                    <a:srgbClr val="0062AC"/>
                  </a:solidFill>
                </a:rPr>
                <a:t>New Testing Method</a:t>
              </a:r>
              <a:endParaRPr lang="en-US" sz="2800" b="1" dirty="0">
                <a:solidFill>
                  <a:srgbClr val="0062AC"/>
                </a:solidFill>
              </a:endParaRPr>
            </a:p>
          </p:txBody>
        </p:sp>
        <p:sp>
          <p:nvSpPr>
            <p:cNvPr id="50" name="TextBox 49"/>
            <p:cNvSpPr txBox="1"/>
            <p:nvPr/>
          </p:nvSpPr>
          <p:spPr>
            <a:xfrm>
              <a:off x="6183087" y="4380362"/>
              <a:ext cx="2464523" cy="830997"/>
            </a:xfrm>
            <a:prstGeom prst="rect">
              <a:avLst/>
            </a:prstGeom>
            <a:noFill/>
          </p:spPr>
          <p:txBody>
            <a:bodyPr wrap="square" rtlCol="0">
              <a:spAutoFit/>
            </a:bodyPr>
            <a:lstStyle/>
            <a:p>
              <a:pPr marL="112713" indent="-112713">
                <a:buFont typeface="Arial" pitchFamily="34" charset="0"/>
                <a:buChar char="•"/>
              </a:pPr>
              <a:r>
                <a:rPr lang="en-US" sz="1600" b="1" dirty="0" smtClean="0">
                  <a:solidFill>
                    <a:srgbClr val="0062AC"/>
                  </a:solidFill>
                </a:rPr>
                <a:t>Less resources</a:t>
              </a:r>
            </a:p>
            <a:p>
              <a:pPr marL="112713" indent="-112713">
                <a:buFont typeface="Arial" pitchFamily="34" charset="0"/>
                <a:buChar char="•"/>
              </a:pPr>
              <a:r>
                <a:rPr lang="en-US" sz="1600" b="1" dirty="0" smtClean="0">
                  <a:solidFill>
                    <a:srgbClr val="0062AC"/>
                  </a:solidFill>
                </a:rPr>
                <a:t>UI independent</a:t>
              </a:r>
            </a:p>
            <a:p>
              <a:pPr marL="112713" indent="-112713">
                <a:buFont typeface="Arial" pitchFamily="34" charset="0"/>
                <a:buChar char="•"/>
              </a:pPr>
              <a:r>
                <a:rPr lang="en-US" sz="1600" b="1" dirty="0" smtClean="0">
                  <a:solidFill>
                    <a:srgbClr val="0062AC"/>
                  </a:solidFill>
                </a:rPr>
                <a:t>Less time</a:t>
              </a:r>
              <a:endParaRPr lang="en-US" sz="1600" b="1" dirty="0">
                <a:solidFill>
                  <a:srgbClr val="0062AC"/>
                </a:solidFill>
              </a:endParaRPr>
            </a:p>
          </p:txBody>
        </p:sp>
        <p:pic>
          <p:nvPicPr>
            <p:cNvPr id="51" name="Picture 3"/>
            <p:cNvPicPr>
              <a:picLocks noChangeAspect="1" noChangeArrowheads="1"/>
            </p:cNvPicPr>
            <p:nvPr/>
          </p:nvPicPr>
          <p:blipFill>
            <a:blip r:embed="rId3" cstate="print"/>
            <a:srcRect/>
            <a:stretch>
              <a:fillRect/>
            </a:stretch>
          </p:blipFill>
          <p:spPr bwMode="auto">
            <a:xfrm>
              <a:off x="7605749" y="2413403"/>
              <a:ext cx="474669" cy="1056994"/>
            </a:xfrm>
            <a:prstGeom prst="rect">
              <a:avLst/>
            </a:prstGeom>
            <a:noFill/>
            <a:ln w="9525">
              <a:noFill/>
              <a:miter lim="800000"/>
              <a:headEnd/>
              <a:tailEnd/>
            </a:ln>
            <a:effectLst/>
          </p:spPr>
        </p:pic>
        <p:pic>
          <p:nvPicPr>
            <p:cNvPr id="52" name="Picture 3"/>
            <p:cNvPicPr>
              <a:picLocks noChangeAspect="1" noChangeArrowheads="1"/>
            </p:cNvPicPr>
            <p:nvPr/>
          </p:nvPicPr>
          <p:blipFill>
            <a:blip r:embed="rId3" cstate="print"/>
            <a:srcRect/>
            <a:stretch>
              <a:fillRect/>
            </a:stretch>
          </p:blipFill>
          <p:spPr bwMode="auto">
            <a:xfrm>
              <a:off x="7296594" y="2557093"/>
              <a:ext cx="474669" cy="1056994"/>
            </a:xfrm>
            <a:prstGeom prst="rect">
              <a:avLst/>
            </a:prstGeom>
            <a:noFill/>
            <a:ln w="9525">
              <a:noFill/>
              <a:miter lim="800000"/>
              <a:headEnd/>
              <a:tailEnd/>
            </a:ln>
            <a:effectLst/>
          </p:spPr>
        </p:pic>
        <p:pic>
          <p:nvPicPr>
            <p:cNvPr id="53" name="Picture 3"/>
            <p:cNvPicPr>
              <a:picLocks noChangeAspect="1" noChangeArrowheads="1"/>
            </p:cNvPicPr>
            <p:nvPr/>
          </p:nvPicPr>
          <p:blipFill>
            <a:blip r:embed="rId3" cstate="print"/>
            <a:srcRect/>
            <a:stretch>
              <a:fillRect/>
            </a:stretch>
          </p:blipFill>
          <p:spPr bwMode="auto">
            <a:xfrm>
              <a:off x="7004858" y="2744328"/>
              <a:ext cx="474669" cy="1056994"/>
            </a:xfrm>
            <a:prstGeom prst="rect">
              <a:avLst/>
            </a:prstGeom>
            <a:noFill/>
            <a:ln w="9525">
              <a:noFill/>
              <a:miter lim="800000"/>
              <a:headEnd/>
              <a:tailEnd/>
            </a:ln>
            <a:effectLst/>
          </p:spPr>
        </p:pic>
        <p:pic>
          <p:nvPicPr>
            <p:cNvPr id="54" name="Picture 3"/>
            <p:cNvPicPr>
              <a:picLocks noChangeAspect="1" noChangeArrowheads="1"/>
            </p:cNvPicPr>
            <p:nvPr/>
          </p:nvPicPr>
          <p:blipFill>
            <a:blip r:embed="rId3" cstate="print"/>
            <a:srcRect/>
            <a:stretch>
              <a:fillRect/>
            </a:stretch>
          </p:blipFill>
          <p:spPr bwMode="auto">
            <a:xfrm>
              <a:off x="6700057" y="2918498"/>
              <a:ext cx="474669" cy="1056994"/>
            </a:xfrm>
            <a:prstGeom prst="rect">
              <a:avLst/>
            </a:prstGeom>
            <a:noFill/>
            <a:ln w="9525">
              <a:noFill/>
              <a:miter lim="800000"/>
              <a:headEnd/>
              <a:tailEnd/>
            </a:ln>
            <a:effectLst/>
          </p:spPr>
        </p:pic>
        <p:sp>
          <p:nvSpPr>
            <p:cNvPr id="55" name="TextBox 54"/>
            <p:cNvSpPr txBox="1"/>
            <p:nvPr/>
          </p:nvSpPr>
          <p:spPr>
            <a:xfrm>
              <a:off x="7772394" y="3130752"/>
              <a:ext cx="1314981" cy="276999"/>
            </a:xfrm>
            <a:prstGeom prst="rect">
              <a:avLst/>
            </a:prstGeom>
            <a:noFill/>
          </p:spPr>
          <p:txBody>
            <a:bodyPr wrap="square" rtlCol="0">
              <a:spAutoFit/>
            </a:bodyPr>
            <a:lstStyle/>
            <a:p>
              <a:pPr algn="ctr"/>
              <a:r>
                <a:rPr lang="en-US" sz="1200" i="1" dirty="0" smtClean="0">
                  <a:solidFill>
                    <a:schemeClr val="accent1">
                      <a:lumMod val="75000"/>
                    </a:schemeClr>
                  </a:solidFill>
                </a:rPr>
                <a:t>Database</a:t>
              </a:r>
              <a:endParaRPr lang="en-US" sz="1200" i="1" dirty="0">
                <a:solidFill>
                  <a:schemeClr val="accent1">
                    <a:lumMod val="75000"/>
                  </a:schemeClr>
                </a:solidFill>
              </a:endParaRPr>
            </a:p>
          </p:txBody>
        </p:sp>
      </p:gr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a:xfrm>
            <a:off x="190500" y="6499225"/>
            <a:ext cx="503238" cy="165100"/>
          </a:xfrm>
        </p:spPr>
        <p:txBody>
          <a:bodyPr/>
          <a:lstStyle/>
          <a:p>
            <a:fld id="{62CAC71A-A7EF-42F5-9DD7-94472E85D0D3}" type="slidenum">
              <a:rPr lang="en-GB"/>
              <a:pPr/>
              <a:t>11</a:t>
            </a:fld>
            <a:endParaRPr lang="en-GB" dirty="0"/>
          </a:p>
        </p:txBody>
      </p:sp>
      <p:pic>
        <p:nvPicPr>
          <p:cNvPr id="3" name="Picture 3074"/>
          <p:cNvPicPr>
            <a:picLocks noChangeAspect="1" noChangeArrowheads="1"/>
          </p:cNvPicPr>
          <p:nvPr/>
        </p:nvPicPr>
        <p:blipFill>
          <a:blip r:embed="rId3" cstate="print"/>
          <a:srcRect/>
          <a:stretch>
            <a:fillRect/>
          </a:stretch>
        </p:blipFill>
        <p:spPr bwMode="auto">
          <a:xfrm>
            <a:off x="1642723" y="1383643"/>
            <a:ext cx="6144438" cy="4565854"/>
          </a:xfrm>
          <a:prstGeom prst="rect">
            <a:avLst/>
          </a:prstGeom>
          <a:noFill/>
          <a:ln w="3175">
            <a:solidFill>
              <a:srgbClr val="000000"/>
            </a:solidFill>
            <a:miter lim="800000"/>
            <a:headEnd/>
            <a:tailEnd/>
          </a:ln>
        </p:spPr>
      </p:pic>
      <p:sp>
        <p:nvSpPr>
          <p:cNvPr id="4" name="Rectangle 3075"/>
          <p:cNvSpPr>
            <a:spLocks noChangeArrowheads="1"/>
          </p:cNvSpPr>
          <p:nvPr/>
        </p:nvSpPr>
        <p:spPr bwMode="auto">
          <a:xfrm>
            <a:off x="798513" y="311150"/>
            <a:ext cx="7543800" cy="609600"/>
          </a:xfrm>
          <a:prstGeom prst="rect">
            <a:avLst/>
          </a:prstGeom>
          <a:noFill/>
          <a:ln w="9525">
            <a:noFill/>
            <a:miter lim="800000"/>
            <a:headEnd/>
            <a:tailEnd/>
          </a:ln>
          <a:effectLst/>
        </p:spPr>
        <p:txBody>
          <a:bodyPr lIns="0" tIns="0" rIns="0" bIns="0"/>
          <a:lstStyle/>
          <a:p>
            <a:pPr lvl="0" algn="ctr" eaLnBrk="0" hangingPunct="0">
              <a:defRPr/>
            </a:pPr>
            <a:r>
              <a:rPr lang="en-US" sz="4000" kern="0" dirty="0">
                <a:solidFill>
                  <a:srgbClr val="0099FF"/>
                </a:solidFill>
              </a:rPr>
              <a:t>Database Replay Overview</a:t>
            </a:r>
            <a:endParaRPr lang="en-US" sz="4000" kern="0" dirty="0">
              <a:solidFill>
                <a:schemeClr val="accent1"/>
              </a:solidFill>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76238" y="168725"/>
            <a:ext cx="8226425" cy="715963"/>
          </a:xfrm>
          <a:prstGeom prst="rect">
            <a:avLst/>
          </a:prstGeom>
        </p:spPr>
        <p: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4400" b="0" i="0" u="none" strike="noStrike" kern="0" cap="none" spc="0" normalizeH="0" baseline="0" noProof="0" dirty="0" smtClean="0">
                <a:ln>
                  <a:noFill/>
                </a:ln>
                <a:solidFill>
                  <a:srgbClr val="0070C0"/>
                </a:solidFill>
                <a:effectLst/>
                <a:uLnTx/>
                <a:uFillTx/>
                <a:latin typeface="+mj-lt"/>
                <a:ea typeface="Arial Unicode MS" pitchFamily="34" charset="-128"/>
                <a:cs typeface="+mj-cs"/>
              </a:rPr>
              <a:t>Test and Validate</a:t>
            </a:r>
            <a:endParaRPr kumimoji="0" lang="en-US" sz="4400" b="0" i="0" u="none" strike="noStrike" kern="0" cap="none" spc="0" normalizeH="0" baseline="0" noProof="0" dirty="0">
              <a:ln>
                <a:noFill/>
              </a:ln>
              <a:solidFill>
                <a:srgbClr val="0070C0"/>
              </a:solidFill>
              <a:effectLst/>
              <a:uLnTx/>
              <a:uFillTx/>
              <a:latin typeface="+mj-lt"/>
              <a:ea typeface="Arial Unicode MS" pitchFamily="34" charset="-128"/>
              <a:cs typeface="+mj-cs"/>
            </a:endParaRPr>
          </a:p>
        </p:txBody>
      </p:sp>
      <p:sp>
        <p:nvSpPr>
          <p:cNvPr id="3" name="TextBox 2"/>
          <p:cNvSpPr txBox="1"/>
          <p:nvPr/>
        </p:nvSpPr>
        <p:spPr>
          <a:xfrm>
            <a:off x="885898" y="5078828"/>
            <a:ext cx="6886501" cy="1200329"/>
          </a:xfrm>
          <a:prstGeom prst="rect">
            <a:avLst/>
          </a:prstGeom>
          <a:noFill/>
        </p:spPr>
        <p:txBody>
          <a:bodyPr wrap="square" rtlCol="0">
            <a:spAutoFit/>
          </a:bodyPr>
          <a:lstStyle/>
          <a:p>
            <a:pPr marL="225425" indent="-225425">
              <a:buFont typeface="Arial" pitchFamily="34" charset="0"/>
              <a:buChar char="•"/>
            </a:pPr>
            <a:r>
              <a:rPr lang="en-US" sz="2400" dirty="0" smtClean="0">
                <a:solidFill>
                  <a:srgbClr val="0070C0"/>
                </a:solidFill>
              </a:rPr>
              <a:t>100% authentic production load reproduction</a:t>
            </a:r>
          </a:p>
          <a:p>
            <a:pPr marL="225425" indent="-225425">
              <a:buFont typeface="Arial" pitchFamily="34" charset="0"/>
              <a:buChar char="•"/>
            </a:pPr>
            <a:r>
              <a:rPr lang="en-US" sz="2400" dirty="0" smtClean="0">
                <a:solidFill>
                  <a:srgbClr val="0070C0"/>
                </a:solidFill>
              </a:rPr>
              <a:t>Unified back-end and front-end load testing</a:t>
            </a:r>
          </a:p>
          <a:p>
            <a:pPr marL="225425" indent="-225425">
              <a:buFont typeface="Arial" pitchFamily="34" charset="0"/>
              <a:buChar char="•"/>
            </a:pPr>
            <a:endParaRPr lang="en-US" sz="2400" dirty="0" smtClean="0">
              <a:solidFill>
                <a:srgbClr val="0070C0"/>
              </a:solidFill>
            </a:endParaRPr>
          </a:p>
        </p:txBody>
      </p:sp>
      <p:pic>
        <p:nvPicPr>
          <p:cNvPr id="4" name="Picture 3"/>
          <p:cNvPicPr>
            <a:picLocks noChangeAspect="1" noChangeArrowheads="1"/>
          </p:cNvPicPr>
          <p:nvPr/>
        </p:nvPicPr>
        <p:blipFill>
          <a:blip r:embed="rId3" cstate="print"/>
          <a:srcRect/>
          <a:stretch>
            <a:fillRect/>
          </a:stretch>
        </p:blipFill>
        <p:spPr bwMode="auto">
          <a:xfrm>
            <a:off x="272563" y="1430695"/>
            <a:ext cx="8613531" cy="3399632"/>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a:xfrm>
            <a:off x="190500" y="6499225"/>
            <a:ext cx="503238" cy="165100"/>
          </a:xfrm>
        </p:spPr>
        <p:txBody>
          <a:bodyPr/>
          <a:lstStyle/>
          <a:p>
            <a:fld id="{62CAC71A-A7EF-42F5-9DD7-94472E85D0D3}" type="slidenum">
              <a:rPr lang="en-GB"/>
              <a:pPr/>
              <a:t>13</a:t>
            </a:fld>
            <a:endParaRPr lang="en-GB" dirty="0"/>
          </a:p>
        </p:txBody>
      </p:sp>
      <p:sp>
        <p:nvSpPr>
          <p:cNvPr id="4" name="Rectangle 3075"/>
          <p:cNvSpPr>
            <a:spLocks noChangeArrowheads="1"/>
          </p:cNvSpPr>
          <p:nvPr/>
        </p:nvSpPr>
        <p:spPr bwMode="auto">
          <a:xfrm>
            <a:off x="798513" y="311150"/>
            <a:ext cx="7543800" cy="609600"/>
          </a:xfrm>
          <a:prstGeom prst="rect">
            <a:avLst/>
          </a:prstGeom>
          <a:noFill/>
          <a:ln w="9525">
            <a:noFill/>
            <a:miter lim="800000"/>
            <a:headEnd/>
            <a:tailEnd/>
          </a:ln>
          <a:effectLst/>
        </p:spPr>
        <p:txBody>
          <a:bodyPr lIns="0" tIns="0" rIns="0" bIns="0"/>
          <a:lstStyle/>
          <a:p>
            <a:pPr lvl="0" algn="ctr" eaLnBrk="0" hangingPunct="0">
              <a:defRPr/>
            </a:pPr>
            <a:r>
              <a:rPr lang="en-US" sz="4400" kern="0" dirty="0" smtClean="0">
                <a:solidFill>
                  <a:srgbClr val="0070C0"/>
                </a:solidFill>
                <a:latin typeface="+mj-lt"/>
                <a:ea typeface="Arial Unicode MS" pitchFamily="34" charset="-128"/>
                <a:cs typeface="+mj-cs"/>
              </a:rPr>
              <a:t>OATS</a:t>
            </a:r>
            <a:endParaRPr lang="en-US" sz="4400" kern="0" dirty="0">
              <a:solidFill>
                <a:srgbClr val="0070C0"/>
              </a:solidFill>
              <a:latin typeface="+mj-lt"/>
              <a:ea typeface="Arial Unicode MS" pitchFamily="34" charset="-128"/>
              <a:cs typeface="+mj-cs"/>
            </a:endParaRPr>
          </a:p>
        </p:txBody>
      </p:sp>
      <p:pic>
        <p:nvPicPr>
          <p:cNvPr id="5" name="Picture 4"/>
          <p:cNvPicPr/>
          <p:nvPr/>
        </p:nvPicPr>
        <p:blipFill>
          <a:blip r:embed="rId3" cstate="print"/>
          <a:srcRect/>
          <a:stretch>
            <a:fillRect/>
          </a:stretch>
        </p:blipFill>
        <p:spPr bwMode="auto">
          <a:xfrm>
            <a:off x="1600199" y="1615210"/>
            <a:ext cx="6671603" cy="3627579"/>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5248893"/>
            <a:ext cx="9144000" cy="1609107"/>
          </a:xfrm>
          <a:prstGeom prst="rect">
            <a:avLst/>
          </a:prstGeom>
          <a:gradFill rotWithShape="0">
            <a:gsLst>
              <a:gs pos="0">
                <a:srgbClr val="FFFFFF"/>
              </a:gs>
              <a:gs pos="100000">
                <a:srgbClr val="99CCFF"/>
              </a:gs>
            </a:gsLst>
            <a:lin ang="5400000" scaled="1"/>
          </a:gradFill>
          <a:ln w="9525">
            <a:noFill/>
            <a:round/>
            <a:headEnd/>
            <a:tailEnd/>
          </a:ln>
        </p:spPr>
        <p:txBody>
          <a:bodyPr wrap="none" anchor="ctr"/>
          <a:lstStyle/>
          <a:p>
            <a:pPr>
              <a:lnSpc>
                <a:spcPct val="87000"/>
              </a:lnSpc>
              <a:buClr>
                <a:srgbClr val="000000"/>
              </a:buClr>
              <a:buSzPct val="100000"/>
              <a:buFont typeface="Arial" charset="0"/>
              <a:buNone/>
            </a:pPr>
            <a:endParaRPr lang="en-US" dirty="0"/>
          </a:p>
        </p:txBody>
      </p:sp>
      <p:sp>
        <p:nvSpPr>
          <p:cNvPr id="7" name="Title 4"/>
          <p:cNvSpPr txBox="1">
            <a:spLocks/>
          </p:cNvSpPr>
          <p:nvPr/>
        </p:nvSpPr>
        <p:spPr>
          <a:xfrm>
            <a:off x="376238" y="168725"/>
            <a:ext cx="8226425" cy="715963"/>
          </a:xfrm>
          <a:prstGeom prst="rect">
            <a:avLst/>
          </a:prstGeom>
        </p:spPr>
        <p:txBody>
          <a:bodyPr/>
          <a:lstStyle/>
          <a:p>
            <a:pPr lvl="0" algn="ctr" eaLnBrk="0" hangingPunct="0">
              <a:lnSpc>
                <a:spcPct val="87000"/>
              </a:lnSpc>
              <a:buClr>
                <a:srgbClr val="000000"/>
              </a:buClr>
              <a:buSzPct val="100000"/>
              <a:defRPr/>
            </a:pPr>
            <a:r>
              <a:rPr lang="en-US" sz="4400" dirty="0" smtClean="0">
                <a:solidFill>
                  <a:srgbClr val="0070C0"/>
                </a:solidFill>
              </a:rPr>
              <a:t>Snapshot Standby Databases</a:t>
            </a:r>
            <a:endParaRPr lang="en-US" sz="4400" kern="0" dirty="0">
              <a:solidFill>
                <a:srgbClr val="0070C0"/>
              </a:solidFill>
              <a:ea typeface="Arial Unicode MS" pitchFamily="34" charset="-128"/>
            </a:endParaRPr>
          </a:p>
        </p:txBody>
      </p:sp>
      <p:sp>
        <p:nvSpPr>
          <p:cNvPr id="8" name="Slide Number Placeholder 1"/>
          <p:cNvSpPr>
            <a:spLocks noGrp="1"/>
          </p:cNvSpPr>
          <p:nvPr>
            <p:ph type="sldNum" idx="10"/>
          </p:nvPr>
        </p:nvSpPr>
        <p:spPr>
          <a:xfrm>
            <a:off x="190500" y="6499225"/>
            <a:ext cx="503238" cy="165100"/>
          </a:xfrm>
        </p:spPr>
        <p:txBody>
          <a:bodyPr/>
          <a:lstStyle/>
          <a:p>
            <a:pPr>
              <a:defRPr/>
            </a:pPr>
            <a:fld id="{E9DF5CF0-B6F7-4B63-9B48-A95B0211C4B3}" type="slidenum">
              <a:rPr lang="en-GB"/>
              <a:pPr>
                <a:defRPr/>
              </a:pPr>
              <a:t>14</a:t>
            </a:fld>
            <a:endParaRPr lang="en-GB" dirty="0"/>
          </a:p>
        </p:txBody>
      </p:sp>
      <p:sp>
        <p:nvSpPr>
          <p:cNvPr id="10" name="Content Placeholder 6"/>
          <p:cNvSpPr txBox="1">
            <a:spLocks/>
          </p:cNvSpPr>
          <p:nvPr/>
        </p:nvSpPr>
        <p:spPr>
          <a:xfrm>
            <a:off x="457200" y="1600200"/>
            <a:ext cx="8226425" cy="4419600"/>
          </a:xfrm>
          <a:prstGeom prst="rect">
            <a:avLst/>
          </a:prstGeom>
        </p:spPr>
        <p:txBody>
          <a:bodyPr/>
          <a:lstStyle/>
          <a:p>
            <a:pPr marL="339725" lvl="0" indent="-339725" eaLnBrk="0" hangingPunct="0">
              <a:lnSpc>
                <a:spcPct val="87000"/>
              </a:lnSpc>
              <a:spcBef>
                <a:spcPts val="800"/>
              </a:spcBef>
              <a:buClr>
                <a:srgbClr val="000000"/>
              </a:buClr>
              <a:buSzPct val="100000"/>
              <a:buFont typeface="Arial" charset="0"/>
              <a:buChar char="•"/>
              <a:defRPr/>
            </a:pPr>
            <a:r>
              <a:rPr lang="en-US" sz="3000" dirty="0" smtClean="0">
                <a:solidFill>
                  <a:srgbClr val="0070C0"/>
                </a:solidFill>
              </a:rPr>
              <a:t>Ability to open a </a:t>
            </a:r>
            <a:r>
              <a:rPr lang="en-US" sz="3000" i="1" dirty="0" smtClean="0">
                <a:solidFill>
                  <a:srgbClr val="0070C0"/>
                </a:solidFill>
              </a:rPr>
              <a:t>physical</a:t>
            </a:r>
            <a:r>
              <a:rPr lang="en-US" sz="3000" dirty="0" smtClean="0">
                <a:solidFill>
                  <a:srgbClr val="0070C0"/>
                </a:solidFill>
              </a:rPr>
              <a:t> standby database for testing or QA purposes while simultaneously collecting production changes for immediate application in case disaster recovery is required.</a:t>
            </a:r>
          </a:p>
          <a:p>
            <a:pPr marL="339725" lvl="0" indent="-339725" eaLnBrk="0" hangingPunct="0">
              <a:lnSpc>
                <a:spcPct val="87000"/>
              </a:lnSpc>
              <a:spcBef>
                <a:spcPts val="800"/>
              </a:spcBef>
              <a:buClr>
                <a:srgbClr val="000000"/>
              </a:buClr>
              <a:buSzPct val="100000"/>
              <a:buFont typeface="Arial" charset="0"/>
              <a:buChar char="•"/>
              <a:defRPr/>
            </a:pPr>
            <a:r>
              <a:rPr lang="en-US" sz="3000" b="1" i="1" dirty="0" smtClean="0">
                <a:solidFill>
                  <a:srgbClr val="0070C0"/>
                </a:solidFill>
              </a:rPr>
              <a:t>snapshot standby</a:t>
            </a:r>
            <a:r>
              <a:rPr lang="en-US" sz="3000" b="1" dirty="0" smtClean="0">
                <a:solidFill>
                  <a:srgbClr val="0070C0"/>
                </a:solidFill>
              </a:rPr>
              <a:t> </a:t>
            </a:r>
            <a:r>
              <a:rPr lang="en-US" sz="3000" dirty="0" smtClean="0">
                <a:solidFill>
                  <a:srgbClr val="0070C0"/>
                </a:solidFill>
              </a:rPr>
              <a:t>database still accepts redo information from its primary but </a:t>
            </a:r>
            <a:r>
              <a:rPr lang="en-US" sz="3000" i="1" dirty="0" smtClean="0">
                <a:solidFill>
                  <a:srgbClr val="0070C0"/>
                </a:solidFill>
              </a:rPr>
              <a:t>it does not apply the redo to the database immediately; </a:t>
            </a:r>
            <a:r>
              <a:rPr lang="en-US" sz="3000" dirty="0" smtClean="0">
                <a:solidFill>
                  <a:srgbClr val="0070C0"/>
                </a:solidFill>
              </a:rPr>
              <a:t>instead, the redo is only applied when the </a:t>
            </a:r>
            <a:r>
              <a:rPr lang="en-US" sz="3000" i="1" dirty="0" smtClean="0">
                <a:solidFill>
                  <a:srgbClr val="0070C0"/>
                </a:solidFill>
              </a:rPr>
              <a:t>snapshot standby </a:t>
            </a:r>
            <a:r>
              <a:rPr lang="en-US" sz="3000" dirty="0" smtClean="0">
                <a:solidFill>
                  <a:srgbClr val="0070C0"/>
                </a:solidFill>
              </a:rPr>
              <a:t>database is reconverted back into a physical standb</a:t>
            </a:r>
            <a:r>
              <a:rPr lang="en-US" sz="2800" dirty="0" smtClean="0">
                <a:solidFill>
                  <a:srgbClr val="0070C0"/>
                </a:solidFill>
              </a:rPr>
              <a:t>y</a:t>
            </a:r>
            <a:endParaRPr kumimoji="0" lang="en-US" sz="28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None/>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09600" y="144310"/>
            <a:ext cx="7918450" cy="876300"/>
          </a:xfrm>
          <a:prstGeom prst="rect">
            <a:avLst/>
          </a:prstGeom>
        </p:spPr>
        <p: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lang="en-US" sz="4400" dirty="0" smtClean="0">
                <a:solidFill>
                  <a:srgbClr val="0070C0"/>
                </a:solidFill>
              </a:rPr>
              <a:t>Setting Up Test Environment </a:t>
            </a:r>
            <a:r>
              <a:rPr lang="en-US" sz="3600" i="1" dirty="0" smtClean="0">
                <a:solidFill>
                  <a:schemeClr val="tx1"/>
                </a:solidFill>
              </a:rPr>
              <a:t>Using Snapshot Standby Databases</a:t>
            </a:r>
            <a:endParaRPr lang="en-US" sz="4400" i="1" dirty="0">
              <a:solidFill>
                <a:schemeClr val="tx1"/>
              </a:solidFill>
            </a:endParaRPr>
          </a:p>
        </p:txBody>
      </p:sp>
      <p:sp>
        <p:nvSpPr>
          <p:cNvPr id="3" name="Rectangle 3"/>
          <p:cNvSpPr>
            <a:spLocks noChangeArrowheads="1"/>
          </p:cNvSpPr>
          <p:nvPr/>
        </p:nvSpPr>
        <p:spPr bwMode="auto">
          <a:xfrm>
            <a:off x="3336925" y="1371600"/>
            <a:ext cx="2460625" cy="587375"/>
          </a:xfrm>
          <a:prstGeom prst="rect">
            <a:avLst/>
          </a:prstGeom>
          <a:noFill/>
          <a:ln w="9525">
            <a:noFill/>
            <a:miter lim="800000"/>
            <a:headEnd/>
            <a:tailEnd/>
          </a:ln>
          <a:effectLst/>
        </p:spPr>
        <p:txBody>
          <a:bodyPr lIns="92075" tIns="46038" rIns="92075" bIns="46038">
            <a:spAutoFit/>
          </a:bodyPr>
          <a:lstStyle/>
          <a:p>
            <a:pPr>
              <a:lnSpc>
                <a:spcPct val="90000"/>
              </a:lnSpc>
              <a:spcBef>
                <a:spcPct val="0"/>
              </a:spcBef>
              <a:buClrTx/>
              <a:buFontTx/>
              <a:buNone/>
            </a:pPr>
            <a:r>
              <a:rPr lang="en-US" dirty="0">
                <a:solidFill>
                  <a:srgbClr val="0062AC"/>
                </a:solidFill>
              </a:rPr>
              <a:t>Physical standby database</a:t>
            </a:r>
          </a:p>
        </p:txBody>
      </p:sp>
      <p:grpSp>
        <p:nvGrpSpPr>
          <p:cNvPr id="4" name="Group 4"/>
          <p:cNvGrpSpPr>
            <a:grpSpLocks/>
          </p:cNvGrpSpPr>
          <p:nvPr/>
        </p:nvGrpSpPr>
        <p:grpSpPr bwMode="auto">
          <a:xfrm>
            <a:off x="6324600" y="4278313"/>
            <a:ext cx="969963" cy="1066800"/>
            <a:chOff x="1016" y="2532"/>
            <a:chExt cx="611" cy="672"/>
          </a:xfrm>
        </p:grpSpPr>
        <p:pic>
          <p:nvPicPr>
            <p:cNvPr id="5" name="Picture 5" descr="D:\my_data\dgadmin\graphics\iasicon05.gif"/>
            <p:cNvPicPr>
              <a:picLocks noChangeAspect="1" noChangeArrowheads="1"/>
            </p:cNvPicPr>
            <p:nvPr/>
          </p:nvPicPr>
          <p:blipFill>
            <a:blip r:embed="rId3" cstate="print"/>
            <a:srcRect/>
            <a:stretch>
              <a:fillRect/>
            </a:stretch>
          </p:blipFill>
          <p:spPr bwMode="gray">
            <a:xfrm>
              <a:off x="1016" y="2532"/>
              <a:ext cx="419" cy="480"/>
            </a:xfrm>
            <a:prstGeom prst="rect">
              <a:avLst/>
            </a:prstGeom>
            <a:noFill/>
          </p:spPr>
        </p:pic>
        <p:pic>
          <p:nvPicPr>
            <p:cNvPr id="6" name="Picture 6" descr="D:\my_data\dgadmin\graphics\iasicon05.gif"/>
            <p:cNvPicPr>
              <a:picLocks noChangeAspect="1" noChangeArrowheads="1"/>
            </p:cNvPicPr>
            <p:nvPr/>
          </p:nvPicPr>
          <p:blipFill>
            <a:blip r:embed="rId3" cstate="print"/>
            <a:srcRect/>
            <a:stretch>
              <a:fillRect/>
            </a:stretch>
          </p:blipFill>
          <p:spPr bwMode="gray">
            <a:xfrm>
              <a:off x="1208" y="2724"/>
              <a:ext cx="419" cy="480"/>
            </a:xfrm>
            <a:prstGeom prst="rect">
              <a:avLst/>
            </a:prstGeom>
            <a:noFill/>
          </p:spPr>
        </p:pic>
      </p:grpSp>
      <p:pic>
        <p:nvPicPr>
          <p:cNvPr id="7" name="Picture 7" descr="D:\my_data\dgadmin\graphics\iasicon10.gif"/>
          <p:cNvPicPr>
            <a:picLocks noChangeAspect="1" noChangeArrowheads="1"/>
          </p:cNvPicPr>
          <p:nvPr/>
        </p:nvPicPr>
        <p:blipFill>
          <a:blip r:embed="rId4" cstate="print"/>
          <a:srcRect/>
          <a:stretch>
            <a:fillRect/>
          </a:stretch>
        </p:blipFill>
        <p:spPr bwMode="gray">
          <a:xfrm>
            <a:off x="3829050" y="2163763"/>
            <a:ext cx="1439863" cy="1189037"/>
          </a:xfrm>
          <a:prstGeom prst="rect">
            <a:avLst/>
          </a:prstGeom>
          <a:noFill/>
        </p:spPr>
      </p:pic>
      <p:sp>
        <p:nvSpPr>
          <p:cNvPr id="8" name="Freeform 9"/>
          <p:cNvSpPr>
            <a:spLocks/>
          </p:cNvSpPr>
          <p:nvPr/>
        </p:nvSpPr>
        <p:spPr bwMode="auto">
          <a:xfrm>
            <a:off x="2819400" y="2112963"/>
            <a:ext cx="1033463" cy="504825"/>
          </a:xfrm>
          <a:custGeom>
            <a:avLst/>
            <a:gdLst/>
            <a:ahLst/>
            <a:cxnLst>
              <a:cxn ang="0">
                <a:pos x="0" y="136"/>
              </a:cxn>
              <a:cxn ang="0">
                <a:pos x="319" y="136"/>
              </a:cxn>
              <a:cxn ang="0">
                <a:pos x="400" y="0"/>
              </a:cxn>
              <a:cxn ang="0">
                <a:pos x="514" y="318"/>
              </a:cxn>
              <a:cxn ang="0">
                <a:pos x="596" y="138"/>
              </a:cxn>
              <a:cxn ang="0">
                <a:pos x="758" y="138"/>
              </a:cxn>
            </a:cxnLst>
            <a:rect l="0" t="0" r="r" b="b"/>
            <a:pathLst>
              <a:path w="758" h="318">
                <a:moveTo>
                  <a:pt x="0" y="136"/>
                </a:moveTo>
                <a:lnTo>
                  <a:pt x="319" y="136"/>
                </a:lnTo>
                <a:lnTo>
                  <a:pt x="400" y="0"/>
                </a:lnTo>
                <a:lnTo>
                  <a:pt x="514" y="318"/>
                </a:lnTo>
                <a:lnTo>
                  <a:pt x="596" y="138"/>
                </a:lnTo>
                <a:lnTo>
                  <a:pt x="758" y="138"/>
                </a:lnTo>
              </a:path>
            </a:pathLst>
          </a:custGeom>
          <a:noFill/>
          <a:ln w="28575" cap="flat" cmpd="sng">
            <a:solidFill>
              <a:schemeClr val="tx1"/>
            </a:solidFill>
            <a:prstDash val="dash"/>
            <a:round/>
            <a:headEnd type="none" w="sm" len="sm"/>
            <a:tailEnd type="triangle" w="sm" len="sm"/>
          </a:ln>
          <a:effectLst/>
        </p:spPr>
        <p:txBody>
          <a:bodyPr/>
          <a:lstStyle/>
          <a:p>
            <a:endParaRPr lang="en-US"/>
          </a:p>
        </p:txBody>
      </p:sp>
      <p:sp>
        <p:nvSpPr>
          <p:cNvPr id="9" name="Freeform 10"/>
          <p:cNvSpPr>
            <a:spLocks/>
          </p:cNvSpPr>
          <p:nvPr/>
        </p:nvSpPr>
        <p:spPr bwMode="auto">
          <a:xfrm>
            <a:off x="1447800" y="2112963"/>
            <a:ext cx="1033463" cy="504825"/>
          </a:xfrm>
          <a:custGeom>
            <a:avLst/>
            <a:gdLst/>
            <a:ahLst/>
            <a:cxnLst>
              <a:cxn ang="0">
                <a:pos x="0" y="136"/>
              </a:cxn>
              <a:cxn ang="0">
                <a:pos x="319" y="136"/>
              </a:cxn>
              <a:cxn ang="0">
                <a:pos x="400" y="0"/>
              </a:cxn>
              <a:cxn ang="0">
                <a:pos x="514" y="318"/>
              </a:cxn>
              <a:cxn ang="0">
                <a:pos x="596" y="138"/>
              </a:cxn>
              <a:cxn ang="0">
                <a:pos x="758" y="138"/>
              </a:cxn>
            </a:cxnLst>
            <a:rect l="0" t="0" r="r" b="b"/>
            <a:pathLst>
              <a:path w="758" h="318">
                <a:moveTo>
                  <a:pt x="0" y="136"/>
                </a:moveTo>
                <a:lnTo>
                  <a:pt x="319" y="136"/>
                </a:lnTo>
                <a:lnTo>
                  <a:pt x="400" y="0"/>
                </a:lnTo>
                <a:lnTo>
                  <a:pt x="514" y="318"/>
                </a:lnTo>
                <a:lnTo>
                  <a:pt x="596" y="138"/>
                </a:lnTo>
                <a:lnTo>
                  <a:pt x="758" y="138"/>
                </a:lnTo>
              </a:path>
            </a:pathLst>
          </a:custGeom>
          <a:noFill/>
          <a:ln w="28575" cap="flat" cmpd="sng">
            <a:solidFill>
              <a:schemeClr val="tx1"/>
            </a:solidFill>
            <a:prstDash val="dash"/>
            <a:round/>
            <a:headEnd type="none" w="sm" len="sm"/>
            <a:tailEnd type="triangle" w="sm" len="sm"/>
          </a:ln>
          <a:effectLst/>
        </p:spPr>
        <p:txBody>
          <a:bodyPr/>
          <a:lstStyle/>
          <a:p>
            <a:endParaRPr lang="en-US"/>
          </a:p>
        </p:txBody>
      </p:sp>
      <p:grpSp>
        <p:nvGrpSpPr>
          <p:cNvPr id="10" name="Group 12"/>
          <p:cNvGrpSpPr>
            <a:grpSpLocks/>
          </p:cNvGrpSpPr>
          <p:nvPr/>
        </p:nvGrpSpPr>
        <p:grpSpPr bwMode="auto">
          <a:xfrm rot="-5400000">
            <a:off x="2223294" y="2280444"/>
            <a:ext cx="677863" cy="161925"/>
            <a:chOff x="288" y="2982"/>
            <a:chExt cx="532" cy="412"/>
          </a:xfrm>
        </p:grpSpPr>
        <p:sp>
          <p:nvSpPr>
            <p:cNvPr id="11" name="Rectangle 13"/>
            <p:cNvSpPr>
              <a:spLocks noChangeArrowheads="1"/>
            </p:cNvSpPr>
            <p:nvPr/>
          </p:nvSpPr>
          <p:spPr bwMode="gray">
            <a:xfrm>
              <a:off x="288" y="3066"/>
              <a:ext cx="532" cy="246"/>
            </a:xfrm>
            <a:prstGeom prst="rect">
              <a:avLst/>
            </a:prstGeom>
            <a:solidFill>
              <a:srgbClr val="9999FF"/>
            </a:solidFill>
            <a:ln w="3175">
              <a:solidFill>
                <a:srgbClr val="9999FF"/>
              </a:solidFill>
              <a:miter lim="800000"/>
              <a:headEnd/>
              <a:tailEnd/>
            </a:ln>
            <a:effectLst/>
          </p:spPr>
          <p:txBody>
            <a:bodyPr wrap="none" anchor="ctr"/>
            <a:lstStyle/>
            <a:p>
              <a:endParaRPr lang="en-US"/>
            </a:p>
          </p:txBody>
        </p:sp>
        <p:sp>
          <p:nvSpPr>
            <p:cNvPr id="12" name="Oval 14"/>
            <p:cNvSpPr>
              <a:spLocks noChangeArrowheads="1"/>
            </p:cNvSpPr>
            <p:nvPr/>
          </p:nvSpPr>
          <p:spPr bwMode="gray">
            <a:xfrm>
              <a:off x="288" y="2982"/>
              <a:ext cx="532" cy="158"/>
            </a:xfrm>
            <a:prstGeom prst="ellipse">
              <a:avLst/>
            </a:prstGeom>
            <a:solidFill>
              <a:srgbClr val="CCCCFF"/>
            </a:solidFill>
            <a:ln w="3175">
              <a:solidFill>
                <a:srgbClr val="9999FF"/>
              </a:solidFill>
              <a:round/>
              <a:headEnd/>
              <a:tailEnd/>
            </a:ln>
            <a:effectLst/>
          </p:spPr>
          <p:txBody>
            <a:bodyPr wrap="none" anchor="ctr"/>
            <a:lstStyle/>
            <a:p>
              <a:endParaRPr lang="en-US"/>
            </a:p>
          </p:txBody>
        </p:sp>
        <p:sp>
          <p:nvSpPr>
            <p:cNvPr id="13" name="Oval 15"/>
            <p:cNvSpPr>
              <a:spLocks noChangeArrowheads="1"/>
            </p:cNvSpPr>
            <p:nvPr/>
          </p:nvSpPr>
          <p:spPr bwMode="gray">
            <a:xfrm>
              <a:off x="288" y="3236"/>
              <a:ext cx="532" cy="158"/>
            </a:xfrm>
            <a:prstGeom prst="ellipse">
              <a:avLst/>
            </a:prstGeom>
            <a:solidFill>
              <a:srgbClr val="9999FF"/>
            </a:solidFill>
            <a:ln w="3175">
              <a:solidFill>
                <a:srgbClr val="9999FF"/>
              </a:solidFill>
              <a:round/>
              <a:headEnd/>
              <a:tailEnd/>
            </a:ln>
            <a:effectLst/>
          </p:spPr>
          <p:txBody>
            <a:bodyPr wrap="none" anchor="ctr"/>
            <a:lstStyle/>
            <a:p>
              <a:endParaRPr lang="en-US"/>
            </a:p>
          </p:txBody>
        </p:sp>
      </p:grpSp>
      <p:grpSp>
        <p:nvGrpSpPr>
          <p:cNvPr id="14" name="Group 16"/>
          <p:cNvGrpSpPr>
            <a:grpSpLocks/>
          </p:cNvGrpSpPr>
          <p:nvPr/>
        </p:nvGrpSpPr>
        <p:grpSpPr bwMode="auto">
          <a:xfrm rot="-5400000">
            <a:off x="2743994" y="2277269"/>
            <a:ext cx="677863" cy="168275"/>
            <a:chOff x="1054" y="2449"/>
            <a:chExt cx="532" cy="412"/>
          </a:xfrm>
        </p:grpSpPr>
        <p:sp>
          <p:nvSpPr>
            <p:cNvPr id="15" name="Rectangle 17"/>
            <p:cNvSpPr>
              <a:spLocks noChangeArrowheads="1"/>
            </p:cNvSpPr>
            <p:nvPr/>
          </p:nvSpPr>
          <p:spPr bwMode="gray">
            <a:xfrm>
              <a:off x="1054" y="2533"/>
              <a:ext cx="532" cy="246"/>
            </a:xfrm>
            <a:prstGeom prst="rect">
              <a:avLst/>
            </a:prstGeom>
            <a:solidFill>
              <a:srgbClr val="009999"/>
            </a:solidFill>
            <a:ln w="3175">
              <a:solidFill>
                <a:srgbClr val="009999"/>
              </a:solidFill>
              <a:miter lim="800000"/>
              <a:headEnd/>
              <a:tailEnd/>
            </a:ln>
            <a:effectLst/>
          </p:spPr>
          <p:txBody>
            <a:bodyPr wrap="none" anchor="ctr"/>
            <a:lstStyle/>
            <a:p>
              <a:endParaRPr lang="en-US"/>
            </a:p>
          </p:txBody>
        </p:sp>
        <p:sp>
          <p:nvSpPr>
            <p:cNvPr id="16" name="Oval 18"/>
            <p:cNvSpPr>
              <a:spLocks noChangeArrowheads="1"/>
            </p:cNvSpPr>
            <p:nvPr/>
          </p:nvSpPr>
          <p:spPr bwMode="gray">
            <a:xfrm>
              <a:off x="1054" y="2449"/>
              <a:ext cx="532" cy="158"/>
            </a:xfrm>
            <a:prstGeom prst="ellipse">
              <a:avLst/>
            </a:prstGeom>
            <a:solidFill>
              <a:srgbClr val="00CCCC"/>
            </a:solidFill>
            <a:ln w="3175">
              <a:solidFill>
                <a:srgbClr val="009999"/>
              </a:solidFill>
              <a:round/>
              <a:headEnd/>
              <a:tailEnd/>
            </a:ln>
            <a:effectLst/>
          </p:spPr>
          <p:txBody>
            <a:bodyPr wrap="none" anchor="ctr"/>
            <a:lstStyle/>
            <a:p>
              <a:endParaRPr lang="en-US"/>
            </a:p>
          </p:txBody>
        </p:sp>
        <p:sp>
          <p:nvSpPr>
            <p:cNvPr id="17" name="Oval 19"/>
            <p:cNvSpPr>
              <a:spLocks noChangeArrowheads="1"/>
            </p:cNvSpPr>
            <p:nvPr/>
          </p:nvSpPr>
          <p:spPr bwMode="gray">
            <a:xfrm>
              <a:off x="1054" y="2703"/>
              <a:ext cx="532" cy="158"/>
            </a:xfrm>
            <a:prstGeom prst="ellipse">
              <a:avLst/>
            </a:prstGeom>
            <a:solidFill>
              <a:srgbClr val="009999"/>
            </a:solidFill>
            <a:ln w="3175">
              <a:solidFill>
                <a:srgbClr val="009999"/>
              </a:solidFill>
              <a:round/>
              <a:headEnd/>
              <a:tailEnd/>
            </a:ln>
            <a:effectLst/>
          </p:spPr>
          <p:txBody>
            <a:bodyPr wrap="none" anchor="ctr"/>
            <a:lstStyle/>
            <a:p>
              <a:endParaRPr lang="en-US"/>
            </a:p>
          </p:txBody>
        </p:sp>
      </p:grpSp>
      <p:grpSp>
        <p:nvGrpSpPr>
          <p:cNvPr id="18" name="Group 20"/>
          <p:cNvGrpSpPr>
            <a:grpSpLocks/>
          </p:cNvGrpSpPr>
          <p:nvPr/>
        </p:nvGrpSpPr>
        <p:grpSpPr bwMode="auto">
          <a:xfrm rot="-5400000">
            <a:off x="2563019" y="2277269"/>
            <a:ext cx="677863" cy="168275"/>
            <a:chOff x="1054" y="2982"/>
            <a:chExt cx="532" cy="412"/>
          </a:xfrm>
        </p:grpSpPr>
        <p:sp>
          <p:nvSpPr>
            <p:cNvPr id="19" name="Rectangle 21"/>
            <p:cNvSpPr>
              <a:spLocks noChangeArrowheads="1"/>
            </p:cNvSpPr>
            <p:nvPr/>
          </p:nvSpPr>
          <p:spPr bwMode="gray">
            <a:xfrm>
              <a:off x="1054" y="3066"/>
              <a:ext cx="532" cy="246"/>
            </a:xfrm>
            <a:prstGeom prst="rect">
              <a:avLst/>
            </a:prstGeom>
            <a:solidFill>
              <a:srgbClr val="CCCC00"/>
            </a:solidFill>
            <a:ln w="3175">
              <a:solidFill>
                <a:srgbClr val="CCCC00"/>
              </a:solidFill>
              <a:miter lim="800000"/>
              <a:headEnd/>
              <a:tailEnd/>
            </a:ln>
            <a:effectLst/>
          </p:spPr>
          <p:txBody>
            <a:bodyPr wrap="none" anchor="ctr"/>
            <a:lstStyle/>
            <a:p>
              <a:endParaRPr lang="en-US"/>
            </a:p>
          </p:txBody>
        </p:sp>
        <p:sp>
          <p:nvSpPr>
            <p:cNvPr id="20" name="Oval 22"/>
            <p:cNvSpPr>
              <a:spLocks noChangeArrowheads="1"/>
            </p:cNvSpPr>
            <p:nvPr/>
          </p:nvSpPr>
          <p:spPr bwMode="gray">
            <a:xfrm>
              <a:off x="1054" y="2982"/>
              <a:ext cx="532" cy="158"/>
            </a:xfrm>
            <a:prstGeom prst="ellipse">
              <a:avLst/>
            </a:prstGeom>
            <a:solidFill>
              <a:srgbClr val="FFFF00"/>
            </a:solidFill>
            <a:ln w="3175">
              <a:solidFill>
                <a:srgbClr val="CCCC00"/>
              </a:solidFill>
              <a:round/>
              <a:headEnd/>
              <a:tailEnd/>
            </a:ln>
            <a:effectLst/>
          </p:spPr>
          <p:txBody>
            <a:bodyPr wrap="none" anchor="ctr"/>
            <a:lstStyle/>
            <a:p>
              <a:endParaRPr lang="en-US"/>
            </a:p>
          </p:txBody>
        </p:sp>
        <p:sp>
          <p:nvSpPr>
            <p:cNvPr id="21" name="Oval 23"/>
            <p:cNvSpPr>
              <a:spLocks noChangeArrowheads="1"/>
            </p:cNvSpPr>
            <p:nvPr/>
          </p:nvSpPr>
          <p:spPr bwMode="gray">
            <a:xfrm>
              <a:off x="1054" y="3236"/>
              <a:ext cx="532" cy="158"/>
            </a:xfrm>
            <a:prstGeom prst="ellipse">
              <a:avLst/>
            </a:prstGeom>
            <a:solidFill>
              <a:srgbClr val="CCCC00"/>
            </a:solidFill>
            <a:ln w="3175">
              <a:solidFill>
                <a:srgbClr val="CCCC00"/>
              </a:solidFill>
              <a:round/>
              <a:headEnd/>
              <a:tailEnd/>
            </a:ln>
            <a:effectLst/>
          </p:spPr>
          <p:txBody>
            <a:bodyPr wrap="none" anchor="ctr"/>
            <a:lstStyle/>
            <a:p>
              <a:endParaRPr lang="en-US"/>
            </a:p>
          </p:txBody>
        </p:sp>
      </p:grpSp>
      <p:grpSp>
        <p:nvGrpSpPr>
          <p:cNvPr id="22" name="Group 24"/>
          <p:cNvGrpSpPr>
            <a:grpSpLocks/>
          </p:cNvGrpSpPr>
          <p:nvPr/>
        </p:nvGrpSpPr>
        <p:grpSpPr bwMode="auto">
          <a:xfrm rot="-5400000">
            <a:off x="2402681" y="2285207"/>
            <a:ext cx="677863" cy="152400"/>
            <a:chOff x="960" y="684"/>
            <a:chExt cx="532" cy="412"/>
          </a:xfrm>
        </p:grpSpPr>
        <p:sp>
          <p:nvSpPr>
            <p:cNvPr id="23" name="Rectangle 25"/>
            <p:cNvSpPr>
              <a:spLocks noChangeArrowheads="1"/>
            </p:cNvSpPr>
            <p:nvPr/>
          </p:nvSpPr>
          <p:spPr bwMode="gray">
            <a:xfrm>
              <a:off x="960" y="768"/>
              <a:ext cx="532" cy="246"/>
            </a:xfrm>
            <a:prstGeom prst="rect">
              <a:avLst/>
            </a:prstGeom>
            <a:solidFill>
              <a:schemeClr val="folHlink"/>
            </a:solidFill>
            <a:ln w="3175">
              <a:solidFill>
                <a:schemeClr val="folHlink"/>
              </a:solidFill>
              <a:miter lim="800000"/>
              <a:headEnd/>
              <a:tailEnd/>
            </a:ln>
            <a:effectLst/>
          </p:spPr>
          <p:txBody>
            <a:bodyPr wrap="none" anchor="ctr"/>
            <a:lstStyle/>
            <a:p>
              <a:endParaRPr lang="en-US"/>
            </a:p>
          </p:txBody>
        </p:sp>
        <p:sp>
          <p:nvSpPr>
            <p:cNvPr id="24" name="Oval 26"/>
            <p:cNvSpPr>
              <a:spLocks noChangeArrowheads="1"/>
            </p:cNvSpPr>
            <p:nvPr/>
          </p:nvSpPr>
          <p:spPr bwMode="gray">
            <a:xfrm>
              <a:off x="960" y="684"/>
              <a:ext cx="532" cy="158"/>
            </a:xfrm>
            <a:prstGeom prst="ellipse">
              <a:avLst/>
            </a:prstGeom>
            <a:solidFill>
              <a:schemeClr val="accent1"/>
            </a:solidFill>
            <a:ln w="3175">
              <a:solidFill>
                <a:schemeClr val="folHlink"/>
              </a:solidFill>
              <a:round/>
              <a:headEnd/>
              <a:tailEnd/>
            </a:ln>
            <a:effectLst/>
          </p:spPr>
          <p:txBody>
            <a:bodyPr wrap="none" anchor="ctr"/>
            <a:lstStyle/>
            <a:p>
              <a:endParaRPr lang="en-US"/>
            </a:p>
          </p:txBody>
        </p:sp>
        <p:sp>
          <p:nvSpPr>
            <p:cNvPr id="25" name="Oval 27"/>
            <p:cNvSpPr>
              <a:spLocks noChangeArrowheads="1"/>
            </p:cNvSpPr>
            <p:nvPr/>
          </p:nvSpPr>
          <p:spPr bwMode="gray">
            <a:xfrm>
              <a:off x="960" y="938"/>
              <a:ext cx="532" cy="158"/>
            </a:xfrm>
            <a:prstGeom prst="ellipse">
              <a:avLst/>
            </a:prstGeom>
            <a:solidFill>
              <a:schemeClr val="folHlink"/>
            </a:solidFill>
            <a:ln w="3175">
              <a:solidFill>
                <a:schemeClr val="folHlink"/>
              </a:solidFill>
              <a:round/>
              <a:headEnd/>
              <a:tailEnd/>
            </a:ln>
            <a:effectLst/>
          </p:spPr>
          <p:txBody>
            <a:bodyPr wrap="none" anchor="ctr"/>
            <a:lstStyle/>
            <a:p>
              <a:endParaRPr lang="en-US"/>
            </a:p>
          </p:txBody>
        </p:sp>
      </p:grpSp>
      <p:sp>
        <p:nvSpPr>
          <p:cNvPr id="26" name="Rectangle 28"/>
          <p:cNvSpPr>
            <a:spLocks noChangeArrowheads="1"/>
          </p:cNvSpPr>
          <p:nvPr/>
        </p:nvSpPr>
        <p:spPr bwMode="auto">
          <a:xfrm>
            <a:off x="7162800" y="3886200"/>
            <a:ext cx="1214438" cy="587375"/>
          </a:xfrm>
          <a:prstGeom prst="rect">
            <a:avLst/>
          </a:prstGeom>
          <a:noFill/>
          <a:ln w="9525">
            <a:noFill/>
            <a:miter lim="800000"/>
            <a:headEnd/>
            <a:tailEnd/>
          </a:ln>
          <a:effectLst/>
        </p:spPr>
        <p:txBody>
          <a:bodyPr lIns="92075" tIns="46038" rIns="92075" bIns="46038">
            <a:spAutoFit/>
          </a:bodyPr>
          <a:lstStyle/>
          <a:p>
            <a:pPr>
              <a:lnSpc>
                <a:spcPct val="90000"/>
              </a:lnSpc>
              <a:spcBef>
                <a:spcPct val="0"/>
              </a:spcBef>
              <a:buClrTx/>
              <a:buFontTx/>
              <a:buNone/>
            </a:pPr>
            <a:r>
              <a:rPr lang="en-US"/>
              <a:t>Perform testing</a:t>
            </a:r>
          </a:p>
        </p:txBody>
      </p:sp>
      <p:pic>
        <p:nvPicPr>
          <p:cNvPr id="27" name="Picture 29" descr="D:\my_data\dgadmin\graphics\iasicon10.gif"/>
          <p:cNvPicPr>
            <a:picLocks noChangeAspect="1" noChangeArrowheads="1"/>
          </p:cNvPicPr>
          <p:nvPr/>
        </p:nvPicPr>
        <p:blipFill>
          <a:blip r:embed="rId4" cstate="print"/>
          <a:srcRect/>
          <a:stretch>
            <a:fillRect/>
          </a:stretch>
        </p:blipFill>
        <p:spPr bwMode="gray">
          <a:xfrm>
            <a:off x="3852863" y="3722688"/>
            <a:ext cx="1439862" cy="1189037"/>
          </a:xfrm>
          <a:prstGeom prst="rect">
            <a:avLst/>
          </a:prstGeom>
          <a:noFill/>
        </p:spPr>
      </p:pic>
      <p:sp>
        <p:nvSpPr>
          <p:cNvPr id="28" name="Rectangle 30"/>
          <p:cNvSpPr>
            <a:spLocks noChangeArrowheads="1"/>
          </p:cNvSpPr>
          <p:nvPr/>
        </p:nvSpPr>
        <p:spPr bwMode="auto">
          <a:xfrm>
            <a:off x="3335338" y="5040313"/>
            <a:ext cx="2460625" cy="587375"/>
          </a:xfrm>
          <a:prstGeom prst="rect">
            <a:avLst/>
          </a:prstGeom>
          <a:noFill/>
          <a:ln w="9525">
            <a:noFill/>
            <a:miter lim="800000"/>
            <a:headEnd/>
            <a:tailEnd/>
          </a:ln>
          <a:effectLst/>
        </p:spPr>
        <p:txBody>
          <a:bodyPr lIns="92075" tIns="46038" rIns="92075" bIns="46038">
            <a:spAutoFit/>
          </a:bodyPr>
          <a:lstStyle/>
          <a:p>
            <a:pPr>
              <a:lnSpc>
                <a:spcPct val="90000"/>
              </a:lnSpc>
              <a:spcBef>
                <a:spcPct val="0"/>
              </a:spcBef>
              <a:buClrTx/>
              <a:buFontTx/>
              <a:buNone/>
            </a:pPr>
            <a:r>
              <a:rPr lang="en-US"/>
              <a:t>Snapshot standby database</a:t>
            </a:r>
          </a:p>
        </p:txBody>
      </p:sp>
      <p:sp>
        <p:nvSpPr>
          <p:cNvPr id="29" name="AutoShape 31"/>
          <p:cNvSpPr>
            <a:spLocks noChangeArrowheads="1"/>
          </p:cNvSpPr>
          <p:nvPr/>
        </p:nvSpPr>
        <p:spPr bwMode="auto">
          <a:xfrm rot="10800000">
            <a:off x="5376863" y="2895600"/>
            <a:ext cx="381000" cy="1295400"/>
          </a:xfrm>
          <a:prstGeom prst="curvedRightArrow">
            <a:avLst>
              <a:gd name="adj1" fmla="val 68000"/>
              <a:gd name="adj2" fmla="val 136000"/>
              <a:gd name="adj3" fmla="val 33333"/>
            </a:avLst>
          </a:prstGeom>
          <a:solidFill>
            <a:srgbClr val="0000FF"/>
          </a:solidFill>
          <a:ln w="28575">
            <a:solidFill>
              <a:srgbClr val="0000FF"/>
            </a:solidFill>
            <a:miter lim="800000"/>
            <a:headEnd type="none" w="sm" len="sm"/>
            <a:tailEnd type="none" w="sm" len="sm"/>
          </a:ln>
          <a:effectLst/>
        </p:spPr>
        <p:txBody>
          <a:bodyPr rot="10800000" wrap="none" anchor="ctr"/>
          <a:lstStyle/>
          <a:p>
            <a:pPr defTabSz="228600"/>
            <a:endParaRPr lang="en-US"/>
          </a:p>
        </p:txBody>
      </p:sp>
      <p:sp>
        <p:nvSpPr>
          <p:cNvPr id="30" name="Text Box 32"/>
          <p:cNvSpPr txBox="1">
            <a:spLocks noChangeArrowheads="1"/>
          </p:cNvSpPr>
          <p:nvPr/>
        </p:nvSpPr>
        <p:spPr bwMode="auto">
          <a:xfrm>
            <a:off x="1828800" y="3189288"/>
            <a:ext cx="1247775" cy="641350"/>
          </a:xfrm>
          <a:prstGeom prst="rect">
            <a:avLst/>
          </a:prstGeom>
          <a:noFill/>
          <a:ln w="9525">
            <a:noFill/>
            <a:miter lim="800000"/>
            <a:headEnd type="none" w="sm" len="sm"/>
            <a:tailEnd type="none" w="sm" len="sm"/>
          </a:ln>
          <a:effectLst/>
        </p:spPr>
        <p:txBody>
          <a:bodyPr>
            <a:spAutoFit/>
          </a:bodyPr>
          <a:lstStyle/>
          <a:p>
            <a:pPr algn="l" eaLnBrk="0" hangingPunct="0">
              <a:spcBef>
                <a:spcPct val="50000"/>
              </a:spcBef>
              <a:buClrTx/>
              <a:buFontTx/>
              <a:buNone/>
            </a:pPr>
            <a:r>
              <a:rPr lang="en-US" b="1" dirty="0">
                <a:solidFill>
                  <a:srgbClr val="0000FF"/>
                </a:solidFill>
                <a:cs typeface="Arial" pitchFamily="34" charset="0"/>
              </a:rPr>
              <a:t>Open database</a:t>
            </a:r>
          </a:p>
        </p:txBody>
      </p:sp>
      <p:sp>
        <p:nvSpPr>
          <p:cNvPr id="31" name="Text Box 33"/>
          <p:cNvSpPr txBox="1">
            <a:spLocks noChangeArrowheads="1"/>
          </p:cNvSpPr>
          <p:nvPr/>
        </p:nvSpPr>
        <p:spPr bwMode="auto">
          <a:xfrm>
            <a:off x="5956300" y="3189288"/>
            <a:ext cx="1663700" cy="641350"/>
          </a:xfrm>
          <a:prstGeom prst="rect">
            <a:avLst/>
          </a:prstGeom>
          <a:noFill/>
          <a:ln w="9525">
            <a:noFill/>
            <a:miter lim="800000"/>
            <a:headEnd type="none" w="sm" len="sm"/>
            <a:tailEnd type="none" w="sm" len="sm"/>
          </a:ln>
          <a:effectLst/>
        </p:spPr>
        <p:txBody>
          <a:bodyPr>
            <a:spAutoFit/>
          </a:bodyPr>
          <a:lstStyle/>
          <a:p>
            <a:pPr algn="l" eaLnBrk="0" hangingPunct="0">
              <a:spcBef>
                <a:spcPct val="50000"/>
              </a:spcBef>
              <a:buClrTx/>
              <a:buFontTx/>
              <a:buNone/>
            </a:pPr>
            <a:r>
              <a:rPr lang="en-US" b="1" dirty="0">
                <a:solidFill>
                  <a:srgbClr val="0000FF"/>
                </a:solidFill>
                <a:cs typeface="Arial" pitchFamily="34" charset="0"/>
              </a:rPr>
              <a:t>Back out changes</a:t>
            </a:r>
          </a:p>
        </p:txBody>
      </p:sp>
      <p:sp>
        <p:nvSpPr>
          <p:cNvPr id="32" name="Freeform 35"/>
          <p:cNvSpPr>
            <a:spLocks/>
          </p:cNvSpPr>
          <p:nvPr/>
        </p:nvSpPr>
        <p:spPr bwMode="auto">
          <a:xfrm>
            <a:off x="2819400" y="4292600"/>
            <a:ext cx="1033463" cy="504825"/>
          </a:xfrm>
          <a:custGeom>
            <a:avLst/>
            <a:gdLst/>
            <a:ahLst/>
            <a:cxnLst>
              <a:cxn ang="0">
                <a:pos x="0" y="136"/>
              </a:cxn>
              <a:cxn ang="0">
                <a:pos x="319" y="136"/>
              </a:cxn>
              <a:cxn ang="0">
                <a:pos x="400" y="0"/>
              </a:cxn>
              <a:cxn ang="0">
                <a:pos x="514" y="318"/>
              </a:cxn>
              <a:cxn ang="0">
                <a:pos x="596" y="138"/>
              </a:cxn>
              <a:cxn ang="0">
                <a:pos x="758" y="138"/>
              </a:cxn>
            </a:cxnLst>
            <a:rect l="0" t="0" r="r" b="b"/>
            <a:pathLst>
              <a:path w="758" h="318">
                <a:moveTo>
                  <a:pt x="0" y="136"/>
                </a:moveTo>
                <a:lnTo>
                  <a:pt x="319" y="136"/>
                </a:lnTo>
                <a:lnTo>
                  <a:pt x="400" y="0"/>
                </a:lnTo>
                <a:lnTo>
                  <a:pt x="514" y="318"/>
                </a:lnTo>
                <a:lnTo>
                  <a:pt x="596" y="138"/>
                </a:lnTo>
                <a:lnTo>
                  <a:pt x="758" y="138"/>
                </a:lnTo>
              </a:path>
            </a:pathLst>
          </a:custGeom>
          <a:noFill/>
          <a:ln w="28575" cap="flat" cmpd="sng">
            <a:solidFill>
              <a:schemeClr val="tx1"/>
            </a:solidFill>
            <a:prstDash val="dash"/>
            <a:round/>
            <a:headEnd type="none" w="sm" len="sm"/>
            <a:tailEnd type="triangle" w="sm" len="sm"/>
          </a:ln>
          <a:effectLst/>
        </p:spPr>
        <p:txBody>
          <a:bodyPr/>
          <a:lstStyle/>
          <a:p>
            <a:endParaRPr lang="en-US"/>
          </a:p>
        </p:txBody>
      </p:sp>
      <p:sp>
        <p:nvSpPr>
          <p:cNvPr id="33" name="Freeform 36"/>
          <p:cNvSpPr>
            <a:spLocks/>
          </p:cNvSpPr>
          <p:nvPr/>
        </p:nvSpPr>
        <p:spPr bwMode="auto">
          <a:xfrm>
            <a:off x="1447800" y="4292600"/>
            <a:ext cx="1033463" cy="504825"/>
          </a:xfrm>
          <a:custGeom>
            <a:avLst/>
            <a:gdLst/>
            <a:ahLst/>
            <a:cxnLst>
              <a:cxn ang="0">
                <a:pos x="0" y="136"/>
              </a:cxn>
              <a:cxn ang="0">
                <a:pos x="319" y="136"/>
              </a:cxn>
              <a:cxn ang="0">
                <a:pos x="400" y="0"/>
              </a:cxn>
              <a:cxn ang="0">
                <a:pos x="514" y="318"/>
              </a:cxn>
              <a:cxn ang="0">
                <a:pos x="596" y="138"/>
              </a:cxn>
              <a:cxn ang="0">
                <a:pos x="758" y="138"/>
              </a:cxn>
            </a:cxnLst>
            <a:rect l="0" t="0" r="r" b="b"/>
            <a:pathLst>
              <a:path w="758" h="318">
                <a:moveTo>
                  <a:pt x="0" y="136"/>
                </a:moveTo>
                <a:lnTo>
                  <a:pt x="319" y="136"/>
                </a:lnTo>
                <a:lnTo>
                  <a:pt x="400" y="0"/>
                </a:lnTo>
                <a:lnTo>
                  <a:pt x="514" y="318"/>
                </a:lnTo>
                <a:lnTo>
                  <a:pt x="596" y="138"/>
                </a:lnTo>
                <a:lnTo>
                  <a:pt x="758" y="138"/>
                </a:lnTo>
              </a:path>
            </a:pathLst>
          </a:custGeom>
          <a:noFill/>
          <a:ln w="28575" cap="flat" cmpd="sng">
            <a:solidFill>
              <a:schemeClr val="tx1"/>
            </a:solidFill>
            <a:prstDash val="dash"/>
            <a:round/>
            <a:headEnd type="none" w="sm" len="sm"/>
            <a:tailEnd type="triangle" w="sm" len="sm"/>
          </a:ln>
          <a:effectLst/>
        </p:spPr>
        <p:txBody>
          <a:bodyPr/>
          <a:lstStyle/>
          <a:p>
            <a:endParaRPr lang="en-US"/>
          </a:p>
        </p:txBody>
      </p:sp>
      <p:grpSp>
        <p:nvGrpSpPr>
          <p:cNvPr id="34" name="Group 38"/>
          <p:cNvGrpSpPr>
            <a:grpSpLocks/>
          </p:cNvGrpSpPr>
          <p:nvPr/>
        </p:nvGrpSpPr>
        <p:grpSpPr bwMode="auto">
          <a:xfrm rot="-5400000">
            <a:off x="2223295" y="4460081"/>
            <a:ext cx="677862" cy="161925"/>
            <a:chOff x="288" y="2982"/>
            <a:chExt cx="532" cy="412"/>
          </a:xfrm>
        </p:grpSpPr>
        <p:sp>
          <p:nvSpPr>
            <p:cNvPr id="35" name="Rectangle 39"/>
            <p:cNvSpPr>
              <a:spLocks noChangeArrowheads="1"/>
            </p:cNvSpPr>
            <p:nvPr/>
          </p:nvSpPr>
          <p:spPr bwMode="gray">
            <a:xfrm>
              <a:off x="288" y="3066"/>
              <a:ext cx="532" cy="246"/>
            </a:xfrm>
            <a:prstGeom prst="rect">
              <a:avLst/>
            </a:prstGeom>
            <a:solidFill>
              <a:srgbClr val="9999FF"/>
            </a:solidFill>
            <a:ln w="3175">
              <a:solidFill>
                <a:srgbClr val="9999FF"/>
              </a:solidFill>
              <a:miter lim="800000"/>
              <a:headEnd/>
              <a:tailEnd/>
            </a:ln>
            <a:effectLst/>
          </p:spPr>
          <p:txBody>
            <a:bodyPr wrap="none" anchor="ctr"/>
            <a:lstStyle/>
            <a:p>
              <a:endParaRPr lang="en-US"/>
            </a:p>
          </p:txBody>
        </p:sp>
        <p:sp>
          <p:nvSpPr>
            <p:cNvPr id="36" name="Oval 40"/>
            <p:cNvSpPr>
              <a:spLocks noChangeArrowheads="1"/>
            </p:cNvSpPr>
            <p:nvPr/>
          </p:nvSpPr>
          <p:spPr bwMode="gray">
            <a:xfrm>
              <a:off x="288" y="2982"/>
              <a:ext cx="532" cy="158"/>
            </a:xfrm>
            <a:prstGeom prst="ellipse">
              <a:avLst/>
            </a:prstGeom>
            <a:solidFill>
              <a:srgbClr val="CCCCFF"/>
            </a:solidFill>
            <a:ln w="3175">
              <a:solidFill>
                <a:srgbClr val="9999FF"/>
              </a:solidFill>
              <a:round/>
              <a:headEnd/>
              <a:tailEnd/>
            </a:ln>
            <a:effectLst/>
          </p:spPr>
          <p:txBody>
            <a:bodyPr wrap="none" anchor="ctr"/>
            <a:lstStyle/>
            <a:p>
              <a:endParaRPr lang="en-US"/>
            </a:p>
          </p:txBody>
        </p:sp>
        <p:sp>
          <p:nvSpPr>
            <p:cNvPr id="37" name="Oval 41"/>
            <p:cNvSpPr>
              <a:spLocks noChangeArrowheads="1"/>
            </p:cNvSpPr>
            <p:nvPr/>
          </p:nvSpPr>
          <p:spPr bwMode="gray">
            <a:xfrm>
              <a:off x="288" y="3236"/>
              <a:ext cx="532" cy="158"/>
            </a:xfrm>
            <a:prstGeom prst="ellipse">
              <a:avLst/>
            </a:prstGeom>
            <a:solidFill>
              <a:srgbClr val="9999FF"/>
            </a:solidFill>
            <a:ln w="3175">
              <a:solidFill>
                <a:srgbClr val="9999FF"/>
              </a:solidFill>
              <a:round/>
              <a:headEnd/>
              <a:tailEnd/>
            </a:ln>
            <a:effectLst/>
          </p:spPr>
          <p:txBody>
            <a:bodyPr wrap="none" anchor="ctr"/>
            <a:lstStyle/>
            <a:p>
              <a:endParaRPr lang="en-US"/>
            </a:p>
          </p:txBody>
        </p:sp>
      </p:grpSp>
      <p:grpSp>
        <p:nvGrpSpPr>
          <p:cNvPr id="38" name="Group 42"/>
          <p:cNvGrpSpPr>
            <a:grpSpLocks/>
          </p:cNvGrpSpPr>
          <p:nvPr/>
        </p:nvGrpSpPr>
        <p:grpSpPr bwMode="auto">
          <a:xfrm rot="-5400000">
            <a:off x="2743995" y="4456906"/>
            <a:ext cx="677862" cy="168275"/>
            <a:chOff x="1054" y="2449"/>
            <a:chExt cx="532" cy="412"/>
          </a:xfrm>
        </p:grpSpPr>
        <p:sp>
          <p:nvSpPr>
            <p:cNvPr id="39" name="Rectangle 43"/>
            <p:cNvSpPr>
              <a:spLocks noChangeArrowheads="1"/>
            </p:cNvSpPr>
            <p:nvPr/>
          </p:nvSpPr>
          <p:spPr bwMode="gray">
            <a:xfrm>
              <a:off x="1054" y="2533"/>
              <a:ext cx="532" cy="246"/>
            </a:xfrm>
            <a:prstGeom prst="rect">
              <a:avLst/>
            </a:prstGeom>
            <a:solidFill>
              <a:srgbClr val="009999"/>
            </a:solidFill>
            <a:ln w="3175">
              <a:solidFill>
                <a:srgbClr val="009999"/>
              </a:solidFill>
              <a:miter lim="800000"/>
              <a:headEnd/>
              <a:tailEnd/>
            </a:ln>
            <a:effectLst/>
          </p:spPr>
          <p:txBody>
            <a:bodyPr wrap="none" anchor="ctr"/>
            <a:lstStyle/>
            <a:p>
              <a:endParaRPr lang="en-US"/>
            </a:p>
          </p:txBody>
        </p:sp>
        <p:sp>
          <p:nvSpPr>
            <p:cNvPr id="40" name="Oval 44"/>
            <p:cNvSpPr>
              <a:spLocks noChangeArrowheads="1"/>
            </p:cNvSpPr>
            <p:nvPr/>
          </p:nvSpPr>
          <p:spPr bwMode="gray">
            <a:xfrm>
              <a:off x="1054" y="2449"/>
              <a:ext cx="532" cy="158"/>
            </a:xfrm>
            <a:prstGeom prst="ellipse">
              <a:avLst/>
            </a:prstGeom>
            <a:solidFill>
              <a:srgbClr val="00CCCC"/>
            </a:solidFill>
            <a:ln w="3175">
              <a:solidFill>
                <a:srgbClr val="009999"/>
              </a:solidFill>
              <a:round/>
              <a:headEnd/>
              <a:tailEnd/>
            </a:ln>
            <a:effectLst/>
          </p:spPr>
          <p:txBody>
            <a:bodyPr wrap="none" anchor="ctr"/>
            <a:lstStyle/>
            <a:p>
              <a:endParaRPr lang="en-US"/>
            </a:p>
          </p:txBody>
        </p:sp>
        <p:sp>
          <p:nvSpPr>
            <p:cNvPr id="41" name="Oval 45"/>
            <p:cNvSpPr>
              <a:spLocks noChangeArrowheads="1"/>
            </p:cNvSpPr>
            <p:nvPr/>
          </p:nvSpPr>
          <p:spPr bwMode="gray">
            <a:xfrm>
              <a:off x="1054" y="2703"/>
              <a:ext cx="532" cy="158"/>
            </a:xfrm>
            <a:prstGeom prst="ellipse">
              <a:avLst/>
            </a:prstGeom>
            <a:solidFill>
              <a:srgbClr val="009999"/>
            </a:solidFill>
            <a:ln w="3175">
              <a:solidFill>
                <a:srgbClr val="009999"/>
              </a:solidFill>
              <a:round/>
              <a:headEnd/>
              <a:tailEnd/>
            </a:ln>
            <a:effectLst/>
          </p:spPr>
          <p:txBody>
            <a:bodyPr wrap="none" anchor="ctr"/>
            <a:lstStyle/>
            <a:p>
              <a:endParaRPr lang="en-US"/>
            </a:p>
          </p:txBody>
        </p:sp>
      </p:grpSp>
      <p:grpSp>
        <p:nvGrpSpPr>
          <p:cNvPr id="42" name="Group 46"/>
          <p:cNvGrpSpPr>
            <a:grpSpLocks/>
          </p:cNvGrpSpPr>
          <p:nvPr/>
        </p:nvGrpSpPr>
        <p:grpSpPr bwMode="auto">
          <a:xfrm rot="-5400000">
            <a:off x="2563020" y="4456906"/>
            <a:ext cx="677862" cy="168275"/>
            <a:chOff x="1054" y="2982"/>
            <a:chExt cx="532" cy="412"/>
          </a:xfrm>
        </p:grpSpPr>
        <p:sp>
          <p:nvSpPr>
            <p:cNvPr id="43" name="Rectangle 47"/>
            <p:cNvSpPr>
              <a:spLocks noChangeArrowheads="1"/>
            </p:cNvSpPr>
            <p:nvPr/>
          </p:nvSpPr>
          <p:spPr bwMode="gray">
            <a:xfrm>
              <a:off x="1054" y="3066"/>
              <a:ext cx="532" cy="246"/>
            </a:xfrm>
            <a:prstGeom prst="rect">
              <a:avLst/>
            </a:prstGeom>
            <a:solidFill>
              <a:srgbClr val="CCCC00"/>
            </a:solidFill>
            <a:ln w="3175">
              <a:solidFill>
                <a:srgbClr val="CCCC00"/>
              </a:solidFill>
              <a:miter lim="800000"/>
              <a:headEnd/>
              <a:tailEnd/>
            </a:ln>
            <a:effectLst/>
          </p:spPr>
          <p:txBody>
            <a:bodyPr wrap="none" anchor="ctr"/>
            <a:lstStyle/>
            <a:p>
              <a:endParaRPr lang="en-US"/>
            </a:p>
          </p:txBody>
        </p:sp>
        <p:sp>
          <p:nvSpPr>
            <p:cNvPr id="44" name="Oval 48"/>
            <p:cNvSpPr>
              <a:spLocks noChangeArrowheads="1"/>
            </p:cNvSpPr>
            <p:nvPr/>
          </p:nvSpPr>
          <p:spPr bwMode="gray">
            <a:xfrm>
              <a:off x="1054" y="2982"/>
              <a:ext cx="532" cy="158"/>
            </a:xfrm>
            <a:prstGeom prst="ellipse">
              <a:avLst/>
            </a:prstGeom>
            <a:solidFill>
              <a:srgbClr val="FFFF00"/>
            </a:solidFill>
            <a:ln w="3175">
              <a:solidFill>
                <a:srgbClr val="CCCC00"/>
              </a:solidFill>
              <a:round/>
              <a:headEnd/>
              <a:tailEnd/>
            </a:ln>
            <a:effectLst/>
          </p:spPr>
          <p:txBody>
            <a:bodyPr wrap="none" anchor="ctr"/>
            <a:lstStyle/>
            <a:p>
              <a:endParaRPr lang="en-US"/>
            </a:p>
          </p:txBody>
        </p:sp>
        <p:sp>
          <p:nvSpPr>
            <p:cNvPr id="45" name="Oval 49"/>
            <p:cNvSpPr>
              <a:spLocks noChangeArrowheads="1"/>
            </p:cNvSpPr>
            <p:nvPr/>
          </p:nvSpPr>
          <p:spPr bwMode="gray">
            <a:xfrm>
              <a:off x="1054" y="3236"/>
              <a:ext cx="532" cy="158"/>
            </a:xfrm>
            <a:prstGeom prst="ellipse">
              <a:avLst/>
            </a:prstGeom>
            <a:solidFill>
              <a:srgbClr val="CCCC00"/>
            </a:solidFill>
            <a:ln w="3175">
              <a:solidFill>
                <a:srgbClr val="CCCC00"/>
              </a:solidFill>
              <a:round/>
              <a:headEnd/>
              <a:tailEnd/>
            </a:ln>
            <a:effectLst/>
          </p:spPr>
          <p:txBody>
            <a:bodyPr wrap="none" anchor="ctr"/>
            <a:lstStyle/>
            <a:p>
              <a:endParaRPr lang="en-US"/>
            </a:p>
          </p:txBody>
        </p:sp>
      </p:grpSp>
      <p:grpSp>
        <p:nvGrpSpPr>
          <p:cNvPr id="46" name="Group 50"/>
          <p:cNvGrpSpPr>
            <a:grpSpLocks/>
          </p:cNvGrpSpPr>
          <p:nvPr/>
        </p:nvGrpSpPr>
        <p:grpSpPr bwMode="auto">
          <a:xfrm rot="-5400000">
            <a:off x="2402682" y="4464844"/>
            <a:ext cx="677862" cy="152400"/>
            <a:chOff x="960" y="684"/>
            <a:chExt cx="532" cy="412"/>
          </a:xfrm>
        </p:grpSpPr>
        <p:sp>
          <p:nvSpPr>
            <p:cNvPr id="47" name="Rectangle 51"/>
            <p:cNvSpPr>
              <a:spLocks noChangeArrowheads="1"/>
            </p:cNvSpPr>
            <p:nvPr/>
          </p:nvSpPr>
          <p:spPr bwMode="gray">
            <a:xfrm>
              <a:off x="960" y="768"/>
              <a:ext cx="532" cy="246"/>
            </a:xfrm>
            <a:prstGeom prst="rect">
              <a:avLst/>
            </a:prstGeom>
            <a:solidFill>
              <a:schemeClr val="folHlink"/>
            </a:solidFill>
            <a:ln w="3175">
              <a:solidFill>
                <a:schemeClr val="folHlink"/>
              </a:solidFill>
              <a:miter lim="800000"/>
              <a:headEnd/>
              <a:tailEnd/>
            </a:ln>
            <a:effectLst/>
          </p:spPr>
          <p:txBody>
            <a:bodyPr wrap="none" anchor="ctr"/>
            <a:lstStyle/>
            <a:p>
              <a:endParaRPr lang="en-US"/>
            </a:p>
          </p:txBody>
        </p:sp>
        <p:sp>
          <p:nvSpPr>
            <p:cNvPr id="48" name="Oval 52"/>
            <p:cNvSpPr>
              <a:spLocks noChangeArrowheads="1"/>
            </p:cNvSpPr>
            <p:nvPr/>
          </p:nvSpPr>
          <p:spPr bwMode="gray">
            <a:xfrm>
              <a:off x="960" y="684"/>
              <a:ext cx="532" cy="158"/>
            </a:xfrm>
            <a:prstGeom prst="ellipse">
              <a:avLst/>
            </a:prstGeom>
            <a:solidFill>
              <a:schemeClr val="accent1"/>
            </a:solidFill>
            <a:ln w="3175">
              <a:solidFill>
                <a:schemeClr val="folHlink"/>
              </a:solidFill>
              <a:round/>
              <a:headEnd/>
              <a:tailEnd/>
            </a:ln>
            <a:effectLst/>
          </p:spPr>
          <p:txBody>
            <a:bodyPr wrap="none" anchor="ctr"/>
            <a:lstStyle/>
            <a:p>
              <a:endParaRPr lang="en-US"/>
            </a:p>
          </p:txBody>
        </p:sp>
        <p:sp>
          <p:nvSpPr>
            <p:cNvPr id="49" name="Oval 53"/>
            <p:cNvSpPr>
              <a:spLocks noChangeArrowheads="1"/>
            </p:cNvSpPr>
            <p:nvPr/>
          </p:nvSpPr>
          <p:spPr bwMode="gray">
            <a:xfrm>
              <a:off x="960" y="938"/>
              <a:ext cx="532" cy="158"/>
            </a:xfrm>
            <a:prstGeom prst="ellipse">
              <a:avLst/>
            </a:prstGeom>
            <a:solidFill>
              <a:schemeClr val="folHlink"/>
            </a:solidFill>
            <a:ln w="3175">
              <a:solidFill>
                <a:schemeClr val="folHlink"/>
              </a:solidFill>
              <a:round/>
              <a:headEnd/>
              <a:tailEnd/>
            </a:ln>
            <a:effectLst/>
          </p:spPr>
          <p:txBody>
            <a:bodyPr wrap="none" anchor="ctr"/>
            <a:lstStyle/>
            <a:p>
              <a:endParaRPr lang="en-US"/>
            </a:p>
          </p:txBody>
        </p:sp>
      </p:grpSp>
      <p:sp>
        <p:nvSpPr>
          <p:cNvPr id="50" name="Line 54"/>
          <p:cNvSpPr>
            <a:spLocks noChangeShapeType="1"/>
          </p:cNvSpPr>
          <p:nvPr/>
        </p:nvSpPr>
        <p:spPr bwMode="auto">
          <a:xfrm flipH="1">
            <a:off x="5486400" y="4560888"/>
            <a:ext cx="685800" cy="0"/>
          </a:xfrm>
          <a:prstGeom prst="line">
            <a:avLst/>
          </a:prstGeom>
          <a:noFill/>
          <a:ln w="28575">
            <a:solidFill>
              <a:schemeClr val="tx1"/>
            </a:solidFill>
            <a:round/>
            <a:headEnd type="none" w="sm" len="sm"/>
            <a:tailEnd type="triangle" w="sm" len="sm"/>
          </a:ln>
          <a:effectLst/>
        </p:spPr>
        <p:txBody>
          <a:bodyPr/>
          <a:lstStyle/>
          <a:p>
            <a:endParaRPr lang="en-US"/>
          </a:p>
        </p:txBody>
      </p:sp>
      <p:sp>
        <p:nvSpPr>
          <p:cNvPr id="51" name="AutoShape 55"/>
          <p:cNvSpPr>
            <a:spLocks noChangeArrowheads="1"/>
          </p:cNvSpPr>
          <p:nvPr/>
        </p:nvSpPr>
        <p:spPr bwMode="auto">
          <a:xfrm rot="10800000" flipH="1" flipV="1">
            <a:off x="3352800" y="2895600"/>
            <a:ext cx="381000" cy="1295400"/>
          </a:xfrm>
          <a:prstGeom prst="curvedRightArrow">
            <a:avLst>
              <a:gd name="adj1" fmla="val 68000"/>
              <a:gd name="adj2" fmla="val 136000"/>
              <a:gd name="adj3" fmla="val 33333"/>
            </a:avLst>
          </a:prstGeom>
          <a:solidFill>
            <a:srgbClr val="0000FF"/>
          </a:solidFill>
          <a:ln w="28575">
            <a:solidFill>
              <a:srgbClr val="0000FF"/>
            </a:solidFill>
            <a:miter lim="800000"/>
            <a:headEnd type="none" w="sm" len="sm"/>
            <a:tailEnd type="none" w="sm" len="sm"/>
          </a:ln>
          <a:effectLst/>
        </p:spPr>
        <p:txBody>
          <a:bodyPr wrap="none" anchor="ctr"/>
          <a:lstStyle/>
          <a:p>
            <a:pPr defTabSz="228600"/>
            <a:endParaRPr lang="en-US"/>
          </a:p>
        </p:txBody>
      </p:sp>
      <p:sp>
        <p:nvSpPr>
          <p:cNvPr id="52" name="Rectangle 56"/>
          <p:cNvSpPr>
            <a:spLocks noChangeArrowheads="1"/>
          </p:cNvSpPr>
          <p:nvPr/>
        </p:nvSpPr>
        <p:spPr bwMode="blackGray">
          <a:xfrm>
            <a:off x="685800" y="5413717"/>
            <a:ext cx="7835900" cy="609600"/>
          </a:xfrm>
          <a:prstGeom prst="rect">
            <a:avLst/>
          </a:prstGeom>
          <a:solidFill>
            <a:srgbClr val="CCCCCC"/>
          </a:solidFill>
          <a:ln w="28575">
            <a:solidFill>
              <a:srgbClr val="000000"/>
            </a:solidFill>
            <a:miter lim="800000"/>
            <a:headEnd/>
            <a:tailEnd/>
          </a:ln>
          <a:effectLst/>
        </p:spPr>
        <p:txBody>
          <a:bodyPr lIns="92075" tIns="9144" rIns="92075" bIns="9144" anchor="ctr"/>
          <a:lstStyle/>
          <a:p>
            <a:pPr marL="457200" indent="-457200" algn="l" defTabSz="400050">
              <a:spcBef>
                <a:spcPct val="50000"/>
              </a:spcBef>
              <a:buClrTx/>
              <a:buSzPct val="100000"/>
              <a:tabLst>
                <a:tab pos="400050" algn="r"/>
                <a:tab pos="673100" algn="l"/>
              </a:tabLst>
            </a:pPr>
            <a:r>
              <a:rPr lang="en-US">
                <a:solidFill>
                  <a:srgbClr val="000000"/>
                </a:solidFill>
                <a:latin typeface="Courier New" pitchFamily="49" charset="0"/>
              </a:rPr>
              <a:t>SQL&gt; ALTER DATABASE CONVERT TO SNAPSHOT STANDBY;</a:t>
            </a:r>
          </a:p>
        </p:txBody>
      </p:sp>
      <p:sp>
        <p:nvSpPr>
          <p:cNvPr id="53" name="Text Box 57"/>
          <p:cNvSpPr txBox="1">
            <a:spLocks noChangeArrowheads="1"/>
          </p:cNvSpPr>
          <p:nvPr/>
        </p:nvSpPr>
        <p:spPr bwMode="auto">
          <a:xfrm>
            <a:off x="752475" y="1560513"/>
            <a:ext cx="889987" cy="646331"/>
          </a:xfrm>
          <a:prstGeom prst="rect">
            <a:avLst/>
          </a:prstGeom>
          <a:noFill/>
          <a:ln w="28575">
            <a:noFill/>
            <a:miter lim="800000"/>
            <a:headEnd type="none" w="sm" len="sm"/>
            <a:tailEnd type="none" w="sm" len="sm"/>
          </a:ln>
          <a:effectLst/>
        </p:spPr>
        <p:txBody>
          <a:bodyPr wrap="none">
            <a:spAutoFit/>
          </a:bodyPr>
          <a:lstStyle/>
          <a:p>
            <a:pPr defTabSz="228600"/>
            <a:r>
              <a:rPr lang="en-US" dirty="0">
                <a:solidFill>
                  <a:srgbClr val="0062AC"/>
                </a:solidFill>
              </a:rPr>
              <a:t>Redo </a:t>
            </a:r>
          </a:p>
          <a:p>
            <a:pPr defTabSz="228600"/>
            <a:r>
              <a:rPr lang="en-US" dirty="0">
                <a:solidFill>
                  <a:srgbClr val="0062AC"/>
                </a:solidFill>
              </a:rPr>
              <a:t>stream</a:t>
            </a:r>
          </a:p>
        </p:txBody>
      </p:sp>
      <p:sp>
        <p:nvSpPr>
          <p:cNvPr id="54" name="Text Box 58"/>
          <p:cNvSpPr txBox="1">
            <a:spLocks noChangeArrowheads="1"/>
          </p:cNvSpPr>
          <p:nvPr/>
        </p:nvSpPr>
        <p:spPr bwMode="auto">
          <a:xfrm>
            <a:off x="762000" y="3798888"/>
            <a:ext cx="889987" cy="646331"/>
          </a:xfrm>
          <a:prstGeom prst="rect">
            <a:avLst/>
          </a:prstGeom>
          <a:noFill/>
          <a:ln w="28575">
            <a:noFill/>
            <a:miter lim="800000"/>
            <a:headEnd type="none" w="sm" len="sm"/>
            <a:tailEnd type="none" w="sm" len="sm"/>
          </a:ln>
          <a:effectLst/>
        </p:spPr>
        <p:txBody>
          <a:bodyPr wrap="none">
            <a:spAutoFit/>
          </a:bodyPr>
          <a:lstStyle/>
          <a:p>
            <a:pPr defTabSz="228600"/>
            <a:r>
              <a:rPr lang="en-US" dirty="0">
                <a:solidFill>
                  <a:srgbClr val="0062AC"/>
                </a:solidFill>
              </a:rPr>
              <a:t>Redo </a:t>
            </a:r>
          </a:p>
          <a:p>
            <a:pPr defTabSz="228600"/>
            <a:r>
              <a:rPr lang="en-US" dirty="0">
                <a:solidFill>
                  <a:srgbClr val="0062AC"/>
                </a:solidFill>
              </a:rPr>
              <a:t>stream</a:t>
            </a: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5248893"/>
            <a:ext cx="9144000" cy="1609107"/>
          </a:xfrm>
          <a:prstGeom prst="rect">
            <a:avLst/>
          </a:prstGeom>
          <a:gradFill rotWithShape="0">
            <a:gsLst>
              <a:gs pos="0">
                <a:srgbClr val="FFFFFF"/>
              </a:gs>
              <a:gs pos="100000">
                <a:srgbClr val="99CCFF"/>
              </a:gs>
            </a:gsLst>
            <a:lin ang="5400000" scaled="1"/>
          </a:gradFill>
          <a:ln w="9525">
            <a:noFill/>
            <a:round/>
            <a:headEnd/>
            <a:tailEnd/>
          </a:ln>
        </p:spPr>
        <p:txBody>
          <a:bodyPr wrap="none" anchor="ctr"/>
          <a:lstStyle/>
          <a:p>
            <a:pPr>
              <a:lnSpc>
                <a:spcPct val="87000"/>
              </a:lnSpc>
              <a:buClr>
                <a:srgbClr val="000000"/>
              </a:buClr>
              <a:buSzPct val="100000"/>
              <a:buFont typeface="Arial" charset="0"/>
              <a:buNone/>
            </a:pPr>
            <a:endParaRPr lang="en-US" dirty="0"/>
          </a:p>
        </p:txBody>
      </p:sp>
      <p:sp>
        <p:nvSpPr>
          <p:cNvPr id="7" name="Title 4"/>
          <p:cNvSpPr txBox="1">
            <a:spLocks/>
          </p:cNvSpPr>
          <p:nvPr/>
        </p:nvSpPr>
        <p:spPr>
          <a:xfrm>
            <a:off x="376238" y="168725"/>
            <a:ext cx="8226425" cy="715963"/>
          </a:xfrm>
          <a:prstGeom prst="rect">
            <a:avLst/>
          </a:prstGeom>
        </p:spPr>
        <p:txBody>
          <a:bodyPr/>
          <a:lstStyle/>
          <a:p>
            <a:pPr lvl="0" algn="ctr" eaLnBrk="0" hangingPunct="0">
              <a:lnSpc>
                <a:spcPct val="87000"/>
              </a:lnSpc>
              <a:buClr>
                <a:srgbClr val="000000"/>
              </a:buClr>
              <a:buSzPct val="100000"/>
              <a:defRPr/>
            </a:pPr>
            <a:r>
              <a:rPr lang="en-US" sz="4400" dirty="0" smtClean="0">
                <a:solidFill>
                  <a:srgbClr val="0070C0"/>
                </a:solidFill>
              </a:rPr>
              <a:t>Steps for Snapshot </a:t>
            </a:r>
            <a:br>
              <a:rPr lang="en-US" sz="4400" dirty="0" smtClean="0">
                <a:solidFill>
                  <a:srgbClr val="0070C0"/>
                </a:solidFill>
              </a:rPr>
            </a:br>
            <a:r>
              <a:rPr lang="en-US" sz="4400" dirty="0" smtClean="0">
                <a:solidFill>
                  <a:srgbClr val="0070C0"/>
                </a:solidFill>
              </a:rPr>
              <a:t>Standby Load testing </a:t>
            </a:r>
            <a:endParaRPr lang="en-US" sz="4400" dirty="0">
              <a:solidFill>
                <a:srgbClr val="0070C0"/>
              </a:solidFill>
            </a:endParaRPr>
          </a:p>
        </p:txBody>
      </p:sp>
      <p:sp>
        <p:nvSpPr>
          <p:cNvPr id="8" name="Slide Number Placeholder 1"/>
          <p:cNvSpPr>
            <a:spLocks noGrp="1"/>
          </p:cNvSpPr>
          <p:nvPr>
            <p:ph type="sldNum" idx="10"/>
          </p:nvPr>
        </p:nvSpPr>
        <p:spPr>
          <a:xfrm>
            <a:off x="190500" y="6499225"/>
            <a:ext cx="503238" cy="165100"/>
          </a:xfrm>
        </p:spPr>
        <p:txBody>
          <a:bodyPr/>
          <a:lstStyle/>
          <a:p>
            <a:pPr>
              <a:defRPr/>
            </a:pPr>
            <a:fld id="{E9DF5CF0-B6F7-4B63-9B48-A95B0211C4B3}" type="slidenum">
              <a:rPr lang="en-GB"/>
              <a:pPr>
                <a:defRPr/>
              </a:pPr>
              <a:t>16</a:t>
            </a:fld>
            <a:endParaRPr lang="en-GB" dirty="0"/>
          </a:p>
        </p:txBody>
      </p:sp>
      <p:sp>
        <p:nvSpPr>
          <p:cNvPr id="10" name="Content Placeholder 6"/>
          <p:cNvSpPr txBox="1">
            <a:spLocks/>
          </p:cNvSpPr>
          <p:nvPr/>
        </p:nvSpPr>
        <p:spPr>
          <a:xfrm>
            <a:off x="457200" y="1600200"/>
            <a:ext cx="8226425" cy="4419600"/>
          </a:xfrm>
          <a:prstGeom prst="rect">
            <a:avLst/>
          </a:prstGeom>
        </p:spPr>
        <p:txBody>
          <a:bodyPr/>
          <a:lstStyle/>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r>
              <a:rPr kumimoji="0" lang="en-US" sz="2800" b="0" i="0" u="none" strike="noStrike" kern="0" cap="none" spc="0" normalizeH="0" baseline="0" noProof="0" dirty="0" smtClean="0">
                <a:ln>
                  <a:noFill/>
                </a:ln>
                <a:solidFill>
                  <a:srgbClr val="0070C0"/>
                </a:solidFill>
                <a:effectLst/>
                <a:uLnTx/>
                <a:uFillTx/>
                <a:latin typeface="+mn-lt"/>
                <a:ea typeface="Arial Unicode MS" pitchFamily="34" charset="-128"/>
                <a:cs typeface="+mn-cs"/>
              </a:rPr>
              <a:t>Prerequisite – </a:t>
            </a:r>
          </a:p>
          <a:p>
            <a:pPr marL="796925" lvl="1" indent="-339725" eaLnBrk="0" hangingPunct="0">
              <a:lnSpc>
                <a:spcPct val="87000"/>
              </a:lnSpc>
              <a:spcBef>
                <a:spcPts val="800"/>
              </a:spcBef>
              <a:buClr>
                <a:srgbClr val="000000"/>
              </a:buClr>
              <a:buSzPct val="100000"/>
              <a:buFont typeface="Arial" charset="0"/>
              <a:buChar char="•"/>
              <a:defRPr/>
            </a:pPr>
            <a:r>
              <a:rPr lang="en-US" sz="2000" dirty="0" smtClean="0">
                <a:solidFill>
                  <a:srgbClr val="0070C0"/>
                </a:solidFill>
              </a:rPr>
              <a:t>Oracle Database 11g installation (software and db installed) on 1 server and Oracle Database 11g software only on 2nd server</a:t>
            </a:r>
          </a:p>
          <a:p>
            <a:pPr marL="796925" lvl="1" indent="-339725" eaLnBrk="0" hangingPunct="0">
              <a:lnSpc>
                <a:spcPct val="87000"/>
              </a:lnSpc>
              <a:spcBef>
                <a:spcPts val="800"/>
              </a:spcBef>
              <a:buClr>
                <a:srgbClr val="000000"/>
              </a:buClr>
              <a:buSzPct val="100000"/>
              <a:buFont typeface="Arial" charset="0"/>
              <a:buChar char="•"/>
              <a:defRPr/>
            </a:pPr>
            <a:r>
              <a:rPr kumimoji="0" lang="en-US" sz="2000" b="0" i="0" u="none" strike="noStrike" kern="0" cap="none" spc="0" normalizeH="0" baseline="0" noProof="0" dirty="0" smtClean="0">
                <a:ln>
                  <a:noFill/>
                </a:ln>
                <a:solidFill>
                  <a:srgbClr val="0070C0"/>
                </a:solidFill>
                <a:effectLst/>
                <a:uLnTx/>
                <a:uFillTx/>
                <a:latin typeface="+mn-lt"/>
                <a:ea typeface="Arial Unicode MS" pitchFamily="34" charset="-128"/>
                <a:cs typeface="+mn-cs"/>
              </a:rPr>
              <a:t>Enable</a:t>
            </a:r>
            <a:r>
              <a:rPr kumimoji="0" lang="en-US" sz="2000" b="0" i="0" u="none" strike="noStrike" kern="0" cap="none" spc="0" normalizeH="0" noProof="0" dirty="0" smtClean="0">
                <a:ln>
                  <a:noFill/>
                </a:ln>
                <a:solidFill>
                  <a:srgbClr val="0070C0"/>
                </a:solidFill>
                <a:effectLst/>
                <a:uLnTx/>
                <a:uFillTx/>
                <a:latin typeface="+mn-lt"/>
                <a:ea typeface="Arial Unicode MS" pitchFamily="34" charset="-128"/>
                <a:cs typeface="+mn-cs"/>
              </a:rPr>
              <a:t> Flashback database on the Physical standby if not already enabled</a:t>
            </a:r>
            <a:endParaRPr kumimoji="0" lang="en-US" sz="20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a:p>
            <a:pPr marL="339725" lvl="0" indent="-339725" eaLnBrk="0" hangingPunct="0">
              <a:lnSpc>
                <a:spcPct val="87000"/>
              </a:lnSpc>
              <a:spcBef>
                <a:spcPts val="800"/>
              </a:spcBef>
              <a:buClr>
                <a:srgbClr val="000000"/>
              </a:buClr>
              <a:buSzPct val="100000"/>
              <a:buFont typeface="Arial" charset="0"/>
              <a:buChar char="•"/>
              <a:defRPr/>
            </a:pPr>
            <a:r>
              <a:rPr lang="en-US" sz="2800" dirty="0" smtClean="0">
                <a:solidFill>
                  <a:srgbClr val="0070C0"/>
                </a:solidFill>
              </a:rPr>
              <a:t>Convert the Physical standby to a Snapshot standby</a:t>
            </a:r>
          </a:p>
          <a:p>
            <a:pPr marL="339725" lvl="0" indent="-339725" eaLnBrk="0" hangingPunct="0">
              <a:lnSpc>
                <a:spcPct val="87000"/>
              </a:lnSpc>
              <a:spcBef>
                <a:spcPts val="800"/>
              </a:spcBef>
              <a:buClr>
                <a:srgbClr val="000000"/>
              </a:buClr>
              <a:buSzPct val="100000"/>
              <a:buFont typeface="Arial" charset="0"/>
              <a:buChar char="•"/>
              <a:defRPr/>
            </a:pPr>
            <a:r>
              <a:rPr lang="en-US" sz="2800" dirty="0" smtClean="0">
                <a:solidFill>
                  <a:srgbClr val="0070C0"/>
                </a:solidFill>
              </a:rPr>
              <a:t>Verify that the redo is still being shipped to the standby</a:t>
            </a:r>
          </a:p>
          <a:p>
            <a:pPr marL="339725" lvl="0" indent="-339725" eaLnBrk="0" hangingPunct="0">
              <a:lnSpc>
                <a:spcPct val="87000"/>
              </a:lnSpc>
              <a:spcBef>
                <a:spcPts val="800"/>
              </a:spcBef>
              <a:buClr>
                <a:srgbClr val="000000"/>
              </a:buClr>
              <a:buSzPct val="100000"/>
              <a:buFont typeface="Arial" charset="0"/>
              <a:buChar char="•"/>
              <a:defRPr/>
            </a:pPr>
            <a:r>
              <a:rPr lang="en-US" sz="2800" kern="0" dirty="0" smtClean="0">
                <a:solidFill>
                  <a:srgbClr val="0070C0"/>
                </a:solidFill>
                <a:latin typeface="+mn-lt"/>
                <a:ea typeface="Arial Unicode MS" pitchFamily="34" charset="-128"/>
                <a:cs typeface="+mn-cs"/>
              </a:rPr>
              <a:t>Execute Load test</a:t>
            </a:r>
          </a:p>
          <a:p>
            <a:pPr marL="339725" lvl="0" indent="-339725" eaLnBrk="0" hangingPunct="0">
              <a:lnSpc>
                <a:spcPct val="87000"/>
              </a:lnSpc>
              <a:spcBef>
                <a:spcPts val="800"/>
              </a:spcBef>
              <a:buClr>
                <a:srgbClr val="000000"/>
              </a:buClr>
              <a:buSzPct val="100000"/>
              <a:buFont typeface="Arial" charset="0"/>
              <a:buChar char="•"/>
              <a:defRPr/>
            </a:pPr>
            <a:r>
              <a:rPr lang="en-US" sz="2800" kern="0" dirty="0" smtClean="0">
                <a:solidFill>
                  <a:srgbClr val="0070C0"/>
                </a:solidFill>
                <a:latin typeface="+mn-lt"/>
                <a:ea typeface="Arial Unicode MS" pitchFamily="34" charset="-128"/>
                <a:cs typeface="+mn-cs"/>
              </a:rPr>
              <a:t>Verify DML on few tables </a:t>
            </a:r>
          </a:p>
          <a:p>
            <a:pPr marL="339725" lvl="0" indent="-339725" eaLnBrk="0" hangingPunct="0">
              <a:lnSpc>
                <a:spcPct val="87000"/>
              </a:lnSpc>
              <a:spcBef>
                <a:spcPts val="800"/>
              </a:spcBef>
              <a:buClr>
                <a:srgbClr val="000000"/>
              </a:buClr>
              <a:buSzPct val="100000"/>
              <a:buFont typeface="Arial" charset="0"/>
              <a:buChar char="•"/>
              <a:defRPr/>
            </a:pPr>
            <a:endParaRPr kumimoji="0" lang="en-US" sz="2800" b="0" i="0" u="none" strike="noStrike" kern="0" cap="none" spc="0" normalizeH="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None/>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5248893"/>
            <a:ext cx="9144000" cy="1609107"/>
          </a:xfrm>
          <a:prstGeom prst="rect">
            <a:avLst/>
          </a:prstGeom>
          <a:gradFill rotWithShape="0">
            <a:gsLst>
              <a:gs pos="0">
                <a:srgbClr val="FFFFFF"/>
              </a:gs>
              <a:gs pos="100000">
                <a:srgbClr val="99CCFF"/>
              </a:gs>
            </a:gsLst>
            <a:lin ang="5400000" scaled="1"/>
          </a:gradFill>
          <a:ln w="9525">
            <a:noFill/>
            <a:round/>
            <a:headEnd/>
            <a:tailEnd/>
          </a:ln>
        </p:spPr>
        <p:txBody>
          <a:bodyPr wrap="none" anchor="ctr"/>
          <a:lstStyle/>
          <a:p>
            <a:pPr>
              <a:lnSpc>
                <a:spcPct val="87000"/>
              </a:lnSpc>
              <a:buClr>
                <a:srgbClr val="000000"/>
              </a:buClr>
              <a:buSzPct val="100000"/>
              <a:buFont typeface="Arial" charset="0"/>
              <a:buNone/>
            </a:pPr>
            <a:endParaRPr lang="en-US" dirty="0"/>
          </a:p>
        </p:txBody>
      </p:sp>
      <p:sp>
        <p:nvSpPr>
          <p:cNvPr id="7" name="Title 4"/>
          <p:cNvSpPr txBox="1">
            <a:spLocks/>
          </p:cNvSpPr>
          <p:nvPr/>
        </p:nvSpPr>
        <p:spPr>
          <a:xfrm>
            <a:off x="376238" y="168725"/>
            <a:ext cx="8226425" cy="715963"/>
          </a:xfrm>
          <a:prstGeom prst="rect">
            <a:avLst/>
          </a:prstGeom>
        </p:spPr>
        <p:txBody>
          <a:bodyPr/>
          <a:lstStyle/>
          <a:p>
            <a:pPr algn="ctr" eaLnBrk="0" hangingPunct="0">
              <a:lnSpc>
                <a:spcPct val="87000"/>
              </a:lnSpc>
              <a:buClr>
                <a:srgbClr val="000000"/>
              </a:buClr>
              <a:buSzPct val="100000"/>
              <a:defRPr/>
            </a:pPr>
            <a:r>
              <a:rPr lang="en-US" sz="4400" dirty="0" smtClean="0">
                <a:solidFill>
                  <a:srgbClr val="0070C0"/>
                </a:solidFill>
              </a:rPr>
              <a:t>Steps for Snapshot Standby Load testing </a:t>
            </a:r>
            <a:endParaRPr lang="en-US" sz="4400" dirty="0">
              <a:solidFill>
                <a:srgbClr val="0070C0"/>
              </a:solidFill>
            </a:endParaRPr>
          </a:p>
        </p:txBody>
      </p:sp>
      <p:sp>
        <p:nvSpPr>
          <p:cNvPr id="8" name="Slide Number Placeholder 1"/>
          <p:cNvSpPr>
            <a:spLocks noGrp="1"/>
          </p:cNvSpPr>
          <p:nvPr>
            <p:ph type="sldNum" idx="10"/>
          </p:nvPr>
        </p:nvSpPr>
        <p:spPr>
          <a:xfrm>
            <a:off x="190500" y="6499225"/>
            <a:ext cx="503238" cy="165100"/>
          </a:xfrm>
        </p:spPr>
        <p:txBody>
          <a:bodyPr/>
          <a:lstStyle/>
          <a:p>
            <a:pPr>
              <a:defRPr/>
            </a:pPr>
            <a:fld id="{E9DF5CF0-B6F7-4B63-9B48-A95B0211C4B3}" type="slidenum">
              <a:rPr lang="en-GB"/>
              <a:pPr>
                <a:defRPr/>
              </a:pPr>
              <a:t>17</a:t>
            </a:fld>
            <a:endParaRPr lang="en-GB" dirty="0"/>
          </a:p>
        </p:txBody>
      </p:sp>
      <p:sp>
        <p:nvSpPr>
          <p:cNvPr id="10" name="Content Placeholder 6"/>
          <p:cNvSpPr txBox="1">
            <a:spLocks/>
          </p:cNvSpPr>
          <p:nvPr/>
        </p:nvSpPr>
        <p:spPr>
          <a:xfrm>
            <a:off x="457200" y="1600200"/>
            <a:ext cx="8208497" cy="4419600"/>
          </a:xfrm>
          <a:prstGeom prst="rect">
            <a:avLst/>
          </a:prstGeom>
        </p:spPr>
        <p:txBody>
          <a:bodyPr/>
          <a:lstStyle/>
          <a:p>
            <a:pPr marL="339725" indent="-339725" eaLnBrk="0" hangingPunct="0">
              <a:lnSpc>
                <a:spcPct val="87000"/>
              </a:lnSpc>
              <a:spcBef>
                <a:spcPts val="800"/>
              </a:spcBef>
              <a:buClr>
                <a:srgbClr val="000000"/>
              </a:buClr>
              <a:buSzPct val="100000"/>
              <a:buFont typeface="Arial" charset="0"/>
              <a:buChar char="•"/>
              <a:defRPr/>
            </a:pPr>
            <a:r>
              <a:rPr lang="en-US" sz="2800" dirty="0" smtClean="0">
                <a:solidFill>
                  <a:srgbClr val="0070C0"/>
                </a:solidFill>
              </a:rPr>
              <a:t>Convert the snapshot standby back to a Physical standby</a:t>
            </a:r>
          </a:p>
          <a:p>
            <a:pPr marL="339725" lvl="0" indent="-339725" eaLnBrk="0" hangingPunct="0">
              <a:lnSpc>
                <a:spcPct val="87000"/>
              </a:lnSpc>
              <a:spcBef>
                <a:spcPts val="800"/>
              </a:spcBef>
              <a:buClr>
                <a:srgbClr val="000000"/>
              </a:buClr>
              <a:buSzPct val="100000"/>
              <a:buFont typeface="Arial" charset="0"/>
              <a:buChar char="•"/>
              <a:defRPr/>
            </a:pPr>
            <a:r>
              <a:rPr lang="en-US" sz="2800" dirty="0" smtClean="0">
                <a:solidFill>
                  <a:srgbClr val="0070C0"/>
                </a:solidFill>
              </a:rPr>
              <a:t>Switch logs on the primary</a:t>
            </a:r>
          </a:p>
          <a:p>
            <a:pPr marL="339725" indent="-339725" eaLnBrk="0" hangingPunct="0">
              <a:lnSpc>
                <a:spcPct val="87000"/>
              </a:lnSpc>
              <a:spcBef>
                <a:spcPts val="800"/>
              </a:spcBef>
              <a:buClr>
                <a:srgbClr val="000000"/>
              </a:buClr>
              <a:buSzPct val="100000"/>
              <a:buFont typeface="Arial" charset="0"/>
              <a:buChar char="•"/>
              <a:defRPr/>
            </a:pPr>
            <a:r>
              <a:rPr lang="en-US" sz="2800" dirty="0" smtClean="0">
                <a:solidFill>
                  <a:srgbClr val="0070C0"/>
                </a:solidFill>
              </a:rPr>
              <a:t>Stop the apply process when the standby is caught up with the primary </a:t>
            </a:r>
          </a:p>
          <a:p>
            <a:pPr marL="339725" indent="-339725" eaLnBrk="0" hangingPunct="0">
              <a:lnSpc>
                <a:spcPct val="87000"/>
              </a:lnSpc>
              <a:spcBef>
                <a:spcPts val="800"/>
              </a:spcBef>
              <a:buClr>
                <a:srgbClr val="000000"/>
              </a:buClr>
              <a:buSzPct val="100000"/>
              <a:buFont typeface="Arial" charset="0"/>
              <a:buChar char="•"/>
              <a:defRPr/>
            </a:pPr>
            <a:r>
              <a:rPr lang="en-US" sz="2800" dirty="0" smtClean="0">
                <a:solidFill>
                  <a:srgbClr val="0070C0"/>
                </a:solidFill>
              </a:rPr>
              <a:t>Open the physical standby database read only</a:t>
            </a:r>
          </a:p>
          <a:p>
            <a:pPr marL="339725" indent="-339725" eaLnBrk="0" hangingPunct="0">
              <a:lnSpc>
                <a:spcPct val="87000"/>
              </a:lnSpc>
              <a:spcBef>
                <a:spcPts val="800"/>
              </a:spcBef>
              <a:buClr>
                <a:srgbClr val="000000"/>
              </a:buClr>
              <a:buSzPct val="100000"/>
              <a:buFont typeface="Arial" charset="0"/>
              <a:buChar char="•"/>
              <a:defRPr/>
            </a:pPr>
            <a:r>
              <a:rPr lang="en-US" sz="2800" dirty="0" smtClean="0">
                <a:solidFill>
                  <a:srgbClr val="0070C0"/>
                </a:solidFill>
              </a:rPr>
              <a:t>Shutdown and restart physical standby </a:t>
            </a:r>
          </a:p>
          <a:p>
            <a:pPr marL="339725" indent="-339725" eaLnBrk="0" hangingPunct="0">
              <a:lnSpc>
                <a:spcPct val="87000"/>
              </a:lnSpc>
              <a:spcBef>
                <a:spcPts val="800"/>
              </a:spcBef>
              <a:buClr>
                <a:srgbClr val="000000"/>
              </a:buClr>
              <a:buSzPct val="100000"/>
              <a:buFont typeface="Arial" charset="0"/>
              <a:buChar char="•"/>
              <a:defRPr/>
            </a:pPr>
            <a:r>
              <a:rPr lang="en-US" sz="2800" dirty="0" smtClean="0">
                <a:solidFill>
                  <a:srgbClr val="0070C0"/>
                </a:solidFill>
              </a:rPr>
              <a:t>Restart the MRP process </a:t>
            </a:r>
          </a:p>
          <a:p>
            <a:pPr marL="339725" indent="-339725" eaLnBrk="0" hangingPunct="0">
              <a:lnSpc>
                <a:spcPct val="87000"/>
              </a:lnSpc>
              <a:spcBef>
                <a:spcPts val="800"/>
              </a:spcBef>
              <a:buClr>
                <a:srgbClr val="000000"/>
              </a:buClr>
              <a:buSzPct val="100000"/>
              <a:buFont typeface="Arial" charset="0"/>
              <a:buChar char="•"/>
              <a:defRPr/>
            </a:pPr>
            <a:r>
              <a:rPr lang="en-US" sz="2800" dirty="0" smtClean="0">
                <a:solidFill>
                  <a:srgbClr val="0070C0"/>
                </a:solidFill>
              </a:rPr>
              <a:t>Verify that the Snapshot changes no longer exist </a:t>
            </a:r>
          </a:p>
          <a:p>
            <a:pPr marL="339725" indent="-339725" eaLnBrk="0" hangingPunct="0">
              <a:lnSpc>
                <a:spcPct val="87000"/>
              </a:lnSpc>
              <a:spcBef>
                <a:spcPts val="800"/>
              </a:spcBef>
              <a:buClr>
                <a:srgbClr val="000000"/>
              </a:buClr>
              <a:buSzPct val="100000"/>
              <a:buFont typeface="Arial" charset="0"/>
              <a:buChar char="•"/>
              <a:defRPr/>
            </a:pPr>
            <a:endParaRPr lang="en-US" sz="2800" dirty="0" smtClean="0">
              <a:solidFill>
                <a:srgbClr val="0070C0"/>
              </a:solidFill>
            </a:endParaRPr>
          </a:p>
          <a:p>
            <a:pPr marL="339725" indent="-339725" eaLnBrk="0" hangingPunct="0">
              <a:lnSpc>
                <a:spcPct val="87000"/>
              </a:lnSpc>
              <a:spcBef>
                <a:spcPts val="800"/>
              </a:spcBef>
              <a:buClr>
                <a:srgbClr val="000000"/>
              </a:buClr>
              <a:buSzPct val="100000"/>
              <a:buFont typeface="Arial" charset="0"/>
              <a:buChar char="•"/>
              <a:defRPr/>
            </a:pPr>
            <a:endParaRPr lang="en-US" sz="2800" dirty="0" smtClean="0">
              <a:solidFill>
                <a:srgbClr val="0070C0"/>
              </a:solidFill>
            </a:endParaRPr>
          </a:p>
          <a:p>
            <a:pPr marL="339725" lvl="0" indent="-339725" eaLnBrk="0" hangingPunct="0">
              <a:lnSpc>
                <a:spcPct val="87000"/>
              </a:lnSpc>
              <a:spcBef>
                <a:spcPts val="800"/>
              </a:spcBef>
              <a:buClr>
                <a:srgbClr val="000000"/>
              </a:buClr>
              <a:buSzPct val="100000"/>
              <a:buFont typeface="Arial" charset="0"/>
              <a:buChar char="•"/>
              <a:defRPr/>
            </a:pPr>
            <a:endParaRPr kumimoji="0" lang="en-US" sz="2800" b="0" i="0" u="none" strike="noStrike" kern="0" cap="none" spc="0" normalizeH="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None/>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a:xfrm>
            <a:off x="190500" y="6499225"/>
            <a:ext cx="503238" cy="165100"/>
          </a:xfrm>
        </p:spPr>
        <p:txBody>
          <a:bodyPr/>
          <a:lstStyle/>
          <a:p>
            <a:fld id="{62CAC71A-A7EF-42F5-9DD7-94472E85D0D3}" type="slidenum">
              <a:rPr lang="en-GB"/>
              <a:pPr/>
              <a:t>18</a:t>
            </a:fld>
            <a:endParaRPr lang="en-GB" dirty="0"/>
          </a:p>
        </p:txBody>
      </p:sp>
      <p:sp>
        <p:nvSpPr>
          <p:cNvPr id="4" name="Rectangle 3075"/>
          <p:cNvSpPr>
            <a:spLocks noChangeArrowheads="1"/>
          </p:cNvSpPr>
          <p:nvPr/>
        </p:nvSpPr>
        <p:spPr bwMode="auto">
          <a:xfrm>
            <a:off x="798513" y="311150"/>
            <a:ext cx="7543800" cy="609600"/>
          </a:xfrm>
          <a:prstGeom prst="rect">
            <a:avLst/>
          </a:prstGeom>
          <a:noFill/>
          <a:ln w="9525">
            <a:noFill/>
            <a:miter lim="800000"/>
            <a:headEnd/>
            <a:tailEnd/>
          </a:ln>
          <a:effectLst/>
        </p:spPr>
        <p:txBody>
          <a:bodyPr lIns="0" tIns="0" rIns="0" bIns="0"/>
          <a:lstStyle/>
          <a:p>
            <a:pPr lvl="0" algn="ctr" eaLnBrk="0" hangingPunct="0">
              <a:lnSpc>
                <a:spcPct val="87000"/>
              </a:lnSpc>
              <a:buClr>
                <a:srgbClr val="000000"/>
              </a:buClr>
              <a:buSzPct val="100000"/>
              <a:defRPr/>
            </a:pPr>
            <a:r>
              <a:rPr lang="en-US" sz="4400" dirty="0" smtClean="0">
                <a:solidFill>
                  <a:srgbClr val="0070C0"/>
                </a:solidFill>
              </a:rPr>
              <a:t>Creating Physical Standby with RMAN</a:t>
            </a:r>
            <a:endParaRPr lang="en-US" sz="4400" dirty="0">
              <a:solidFill>
                <a:srgbClr val="0070C0"/>
              </a:solidFill>
            </a:endParaRPr>
          </a:p>
        </p:txBody>
      </p:sp>
      <p:pic>
        <p:nvPicPr>
          <p:cNvPr id="1026" name="Picture 2"/>
          <p:cNvPicPr>
            <a:picLocks noChangeAspect="1" noChangeArrowheads="1"/>
          </p:cNvPicPr>
          <p:nvPr/>
        </p:nvPicPr>
        <p:blipFill>
          <a:blip r:embed="rId3" cstate="print"/>
          <a:srcRect/>
          <a:stretch>
            <a:fillRect/>
          </a:stretch>
        </p:blipFill>
        <p:spPr bwMode="auto">
          <a:xfrm>
            <a:off x="0" y="1392701"/>
            <a:ext cx="7515225" cy="4763086"/>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8102" y="600816"/>
            <a:ext cx="8226425" cy="715963"/>
          </a:xfrm>
        </p:spPr>
        <p:txBody>
          <a:bodyPr/>
          <a:lstStyle/>
          <a:p>
            <a:pPr lvl="0"/>
            <a:r>
              <a:rPr lang="en-US" kern="1200" dirty="0" smtClean="0">
                <a:latin typeface="Arial" charset="0"/>
                <a:ea typeface="+mn-ea"/>
                <a:cs typeface="Arial" charset="0"/>
              </a:rPr>
              <a:t>Start the MRP and Broker Creation</a:t>
            </a:r>
            <a:r>
              <a:rPr lang="en-US" sz="3600" dirty="0" smtClean="0"/>
              <a:t/>
            </a:r>
            <a:br>
              <a:rPr lang="en-US" sz="3600" dirty="0" smtClean="0"/>
            </a:br>
            <a:endParaRPr lang="en-US" sz="3600" dirty="0"/>
          </a:p>
        </p:txBody>
      </p:sp>
      <p:sp>
        <p:nvSpPr>
          <p:cNvPr id="8" name="Content Placeholder 7"/>
          <p:cNvSpPr>
            <a:spLocks noGrp="1"/>
          </p:cNvSpPr>
          <p:nvPr>
            <p:ph sz="half" idx="1"/>
          </p:nvPr>
        </p:nvSpPr>
        <p:spPr/>
        <p:txBody>
          <a:bodyPr/>
          <a:lstStyle/>
          <a:p>
            <a:r>
              <a:rPr lang="en-US" dirty="0" smtClean="0"/>
              <a:t>Standby</a:t>
            </a:r>
            <a:endParaRPr lang="en-US" dirty="0"/>
          </a:p>
        </p:txBody>
      </p:sp>
      <p:sp>
        <p:nvSpPr>
          <p:cNvPr id="9" name="Content Placeholder 8"/>
          <p:cNvSpPr>
            <a:spLocks noGrp="1"/>
          </p:cNvSpPr>
          <p:nvPr>
            <p:ph sz="half" idx="2"/>
          </p:nvPr>
        </p:nvSpPr>
        <p:spPr/>
        <p:txBody>
          <a:bodyPr/>
          <a:lstStyle/>
          <a:p>
            <a:r>
              <a:rPr lang="en-US" dirty="0" smtClean="0"/>
              <a:t>Primary</a:t>
            </a:r>
            <a:endParaRPr lang="en-US" dirty="0"/>
          </a:p>
        </p:txBody>
      </p:sp>
      <p:sp>
        <p:nvSpPr>
          <p:cNvPr id="2" name="Slide Number Placeholder 1"/>
          <p:cNvSpPr>
            <a:spLocks noGrp="1"/>
          </p:cNvSpPr>
          <p:nvPr>
            <p:ph type="sldNum" idx="10"/>
          </p:nvPr>
        </p:nvSpPr>
        <p:spPr/>
        <p:txBody>
          <a:bodyPr/>
          <a:lstStyle/>
          <a:p>
            <a:fld id="{62CAC71A-A7EF-42F5-9DD7-94472E85D0D3}" type="slidenum">
              <a:rPr lang="en-GB"/>
              <a:pPr/>
              <a:t>19</a:t>
            </a:fld>
            <a:endParaRPr lang="en-GB" dirty="0"/>
          </a:p>
        </p:txBody>
      </p:sp>
      <p:pic>
        <p:nvPicPr>
          <p:cNvPr id="5" name="Picture 4"/>
          <p:cNvPicPr/>
          <p:nvPr/>
        </p:nvPicPr>
        <p:blipFill>
          <a:blip r:embed="rId3" cstate="print"/>
          <a:srcRect/>
          <a:stretch>
            <a:fillRect/>
          </a:stretch>
        </p:blipFill>
        <p:spPr bwMode="auto">
          <a:xfrm>
            <a:off x="334108" y="2124222"/>
            <a:ext cx="4055012" cy="4051495"/>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797084" y="2059232"/>
            <a:ext cx="3629464" cy="408835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5248893"/>
            <a:ext cx="9144000" cy="1609107"/>
          </a:xfrm>
          <a:prstGeom prst="rect">
            <a:avLst/>
          </a:prstGeom>
          <a:gradFill rotWithShape="0">
            <a:gsLst>
              <a:gs pos="0">
                <a:srgbClr val="FFFFFF"/>
              </a:gs>
              <a:gs pos="100000">
                <a:srgbClr val="99CCFF"/>
              </a:gs>
            </a:gsLst>
            <a:lin ang="5400000" scaled="1"/>
          </a:gradFill>
          <a:ln w="9525">
            <a:noFill/>
            <a:round/>
            <a:headEnd/>
            <a:tailEnd/>
          </a:ln>
        </p:spPr>
        <p:txBody>
          <a:bodyPr wrap="none" anchor="ctr"/>
          <a:lstStyle/>
          <a:p>
            <a:pPr>
              <a:lnSpc>
                <a:spcPct val="87000"/>
              </a:lnSpc>
              <a:buClr>
                <a:srgbClr val="000000"/>
              </a:buClr>
              <a:buSzPct val="100000"/>
              <a:buFont typeface="Arial" charset="0"/>
              <a:buNone/>
            </a:pPr>
            <a:endParaRPr lang="en-US" dirty="0"/>
          </a:p>
        </p:txBody>
      </p:sp>
      <p:sp>
        <p:nvSpPr>
          <p:cNvPr id="7" name="Title 4"/>
          <p:cNvSpPr txBox="1">
            <a:spLocks/>
          </p:cNvSpPr>
          <p:nvPr/>
        </p:nvSpPr>
        <p:spPr>
          <a:xfrm>
            <a:off x="376238" y="168725"/>
            <a:ext cx="8226425" cy="715963"/>
          </a:xfrm>
          <a:prstGeom prst="rect">
            <a:avLst/>
          </a:prstGeom>
        </p:spPr>
        <p: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4400" b="0" i="0" u="none" strike="noStrike" kern="0" cap="none" spc="0" normalizeH="0" baseline="0" noProof="0" dirty="0" smtClean="0">
                <a:ln>
                  <a:noFill/>
                </a:ln>
                <a:solidFill>
                  <a:srgbClr val="0070C0"/>
                </a:solidFill>
                <a:effectLst/>
                <a:uLnTx/>
                <a:uFillTx/>
                <a:latin typeface="+mj-lt"/>
                <a:ea typeface="Arial Unicode MS" pitchFamily="34" charset="-128"/>
                <a:cs typeface="+mj-cs"/>
              </a:rPr>
              <a:t>Agenda</a:t>
            </a:r>
            <a:endParaRPr kumimoji="0" lang="en-US" sz="4400" b="0" i="0" u="none" strike="noStrike" kern="0" cap="none" spc="0" normalizeH="0" baseline="0" noProof="0" dirty="0">
              <a:ln>
                <a:noFill/>
              </a:ln>
              <a:solidFill>
                <a:srgbClr val="0070C0"/>
              </a:solidFill>
              <a:effectLst/>
              <a:uLnTx/>
              <a:uFillTx/>
              <a:latin typeface="+mj-lt"/>
              <a:ea typeface="Arial Unicode MS" pitchFamily="34" charset="-128"/>
              <a:cs typeface="+mj-cs"/>
            </a:endParaRPr>
          </a:p>
        </p:txBody>
      </p:sp>
      <p:sp>
        <p:nvSpPr>
          <p:cNvPr id="8" name="Slide Number Placeholder 1"/>
          <p:cNvSpPr>
            <a:spLocks noGrp="1"/>
          </p:cNvSpPr>
          <p:nvPr>
            <p:ph type="sldNum" idx="10"/>
          </p:nvPr>
        </p:nvSpPr>
        <p:spPr>
          <a:xfrm>
            <a:off x="190500" y="6499225"/>
            <a:ext cx="503238" cy="165100"/>
          </a:xfrm>
        </p:spPr>
        <p:txBody>
          <a:bodyPr/>
          <a:lstStyle/>
          <a:p>
            <a:pPr>
              <a:defRPr/>
            </a:pPr>
            <a:fld id="{E9DF5CF0-B6F7-4B63-9B48-A95B0211C4B3}" type="slidenum">
              <a:rPr lang="en-GB"/>
              <a:pPr>
                <a:defRPr/>
              </a:pPr>
              <a:t>2</a:t>
            </a:fld>
            <a:endParaRPr lang="en-GB" dirty="0"/>
          </a:p>
        </p:txBody>
      </p:sp>
      <p:sp>
        <p:nvSpPr>
          <p:cNvPr id="10" name="Content Placeholder 6"/>
          <p:cNvSpPr txBox="1">
            <a:spLocks/>
          </p:cNvSpPr>
          <p:nvPr/>
        </p:nvSpPr>
        <p:spPr>
          <a:xfrm>
            <a:off x="457200" y="1600200"/>
            <a:ext cx="8226425" cy="4419600"/>
          </a:xfrm>
          <a:prstGeom prst="rect">
            <a:avLst/>
          </a:prstGeom>
        </p:spPr>
        <p:txBody>
          <a:bodyPr/>
          <a:lstStyle/>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r>
              <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rPr>
              <a:t>Intro to testing</a:t>
            </a: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r>
              <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rPr>
              <a:t>Load testing</a:t>
            </a:r>
            <a:r>
              <a:rPr kumimoji="0" lang="en-US" sz="3200" b="0" i="0" u="none" strike="noStrike" kern="0" cap="none" spc="0" normalizeH="0" noProof="0" dirty="0" smtClean="0">
                <a:ln>
                  <a:noFill/>
                </a:ln>
                <a:solidFill>
                  <a:srgbClr val="0070C0"/>
                </a:solidFill>
                <a:effectLst/>
                <a:uLnTx/>
                <a:uFillTx/>
                <a:latin typeface="+mn-lt"/>
                <a:ea typeface="Arial Unicode MS" pitchFamily="34" charset="-128"/>
                <a:cs typeface="+mn-cs"/>
              </a:rPr>
              <a:t> challenges</a:t>
            </a: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r>
              <a:rPr lang="en-US" sz="3200" kern="0" dirty="0" smtClean="0">
                <a:solidFill>
                  <a:srgbClr val="0070C0"/>
                </a:solidFill>
                <a:latin typeface="+mn-lt"/>
                <a:ea typeface="Arial Unicode MS" pitchFamily="34" charset="-128"/>
                <a:cs typeface="+mn-cs"/>
              </a:rPr>
              <a:t>Tier load testing </a:t>
            </a: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r>
              <a:rPr kumimoji="0" lang="en-US" sz="3200" b="0" i="0" u="none" strike="noStrike" kern="0" cap="none" spc="0" normalizeH="0" noProof="0" dirty="0" smtClean="0">
                <a:ln>
                  <a:noFill/>
                </a:ln>
                <a:solidFill>
                  <a:srgbClr val="0070C0"/>
                </a:solidFill>
                <a:effectLst/>
                <a:uLnTx/>
                <a:uFillTx/>
                <a:latin typeface="+mn-lt"/>
                <a:ea typeface="Arial Unicode MS" pitchFamily="34" charset="-128"/>
                <a:cs typeface="+mn-cs"/>
              </a:rPr>
              <a:t>Snapshot standby </a:t>
            </a:r>
            <a:r>
              <a:rPr lang="en-US" sz="3200" kern="0" dirty="0" smtClean="0">
                <a:solidFill>
                  <a:srgbClr val="0070C0"/>
                </a:solidFill>
                <a:latin typeface="+mn-lt"/>
                <a:ea typeface="Arial Unicode MS" pitchFamily="34" charset="-128"/>
                <a:cs typeface="+mn-cs"/>
              </a:rPr>
              <a:t>d</a:t>
            </a:r>
            <a:r>
              <a:rPr kumimoji="0" lang="en-US" sz="3200" b="0" i="0" u="none" strike="noStrike" kern="0" cap="none" spc="0" normalizeH="0" noProof="0" dirty="0" err="1" smtClean="0">
                <a:ln>
                  <a:noFill/>
                </a:ln>
                <a:solidFill>
                  <a:srgbClr val="0070C0"/>
                </a:solidFill>
                <a:effectLst/>
                <a:uLnTx/>
                <a:uFillTx/>
                <a:latin typeface="+mn-lt"/>
                <a:ea typeface="Arial Unicode MS" pitchFamily="34" charset="-128"/>
                <a:cs typeface="+mn-cs"/>
              </a:rPr>
              <a:t>atabases</a:t>
            </a:r>
            <a:r>
              <a:rPr kumimoji="0" lang="en-US" sz="3200" b="0" i="0" u="none" strike="noStrike" kern="0" cap="none" spc="0" normalizeH="0" noProof="0" dirty="0" smtClean="0">
                <a:ln>
                  <a:noFill/>
                </a:ln>
                <a:solidFill>
                  <a:srgbClr val="0070C0"/>
                </a:solidFill>
                <a:effectLst/>
                <a:uLnTx/>
                <a:uFillTx/>
                <a:latin typeface="+mn-lt"/>
                <a:ea typeface="Arial Unicode MS" pitchFamily="34" charset="-128"/>
                <a:cs typeface="+mn-cs"/>
              </a:rPr>
              <a:t> </a:t>
            </a: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r>
              <a:rPr lang="en-US" sz="3200" kern="0" dirty="0" smtClean="0">
                <a:solidFill>
                  <a:srgbClr val="0070C0"/>
                </a:solidFill>
                <a:latin typeface="+mn-lt"/>
                <a:ea typeface="Arial Unicode MS" pitchFamily="34" charset="-128"/>
                <a:cs typeface="+mn-cs"/>
              </a:rPr>
              <a:t>Demonstration </a:t>
            </a:r>
            <a:r>
              <a:rPr kumimoji="0" lang="en-US" sz="3200" b="0" i="0" u="none" strike="noStrike" kern="0" cap="none" spc="0" normalizeH="0" noProof="0" dirty="0" smtClean="0">
                <a:ln>
                  <a:noFill/>
                </a:ln>
                <a:solidFill>
                  <a:srgbClr val="0070C0"/>
                </a:solidFill>
                <a:effectLst/>
                <a:uLnTx/>
                <a:uFillTx/>
                <a:latin typeface="+mn-lt"/>
                <a:ea typeface="Arial Unicode MS" pitchFamily="34" charset="-128"/>
                <a:cs typeface="+mn-cs"/>
              </a:rPr>
              <a:t> </a:t>
            </a: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None/>
              <a:tabLst/>
              <a:defRPr/>
            </a:pPr>
            <a:endParaRPr kumimoji="0" lang="en-US" sz="32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62170" y="618891"/>
            <a:ext cx="8226425" cy="715963"/>
          </a:xfrm>
        </p:spPr>
        <p:txBody>
          <a:bodyPr/>
          <a:lstStyle/>
          <a:p>
            <a:pPr lvl="0"/>
            <a:r>
              <a:rPr lang="en-US" sz="3600" dirty="0" smtClean="0"/>
              <a:t>Add your physical standby database to the broker configuration</a:t>
            </a:r>
            <a:br>
              <a:rPr lang="en-US" sz="3600" dirty="0" smtClean="0"/>
            </a:br>
            <a:endParaRPr lang="en-US" sz="3600" dirty="0"/>
          </a:p>
        </p:txBody>
      </p:sp>
      <p:sp>
        <p:nvSpPr>
          <p:cNvPr id="2" name="Slide Number Placeholder 1"/>
          <p:cNvSpPr>
            <a:spLocks noGrp="1"/>
          </p:cNvSpPr>
          <p:nvPr>
            <p:ph type="sldNum" idx="10"/>
          </p:nvPr>
        </p:nvSpPr>
        <p:spPr/>
        <p:txBody>
          <a:bodyPr/>
          <a:lstStyle/>
          <a:p>
            <a:fld id="{62CAC71A-A7EF-42F5-9DD7-94472E85D0D3}" type="slidenum">
              <a:rPr lang="en-GB"/>
              <a:pPr/>
              <a:t>20</a:t>
            </a:fld>
            <a:endParaRPr lang="en-GB" dirty="0"/>
          </a:p>
        </p:txBody>
      </p:sp>
      <p:pic>
        <p:nvPicPr>
          <p:cNvPr id="12" name="Content Placeholder 11"/>
          <p:cNvPicPr>
            <a:picLocks noGrp="1"/>
          </p:cNvPicPr>
          <p:nvPr>
            <p:ph idx="1"/>
          </p:nvPr>
        </p:nvPicPr>
        <p:blipFill>
          <a:blip r:embed="rId3" cstate="print"/>
          <a:srcRect/>
          <a:stretch>
            <a:fillRect/>
          </a:stretch>
        </p:blipFill>
        <p:spPr bwMode="auto">
          <a:xfrm>
            <a:off x="990444" y="1600200"/>
            <a:ext cx="7159937" cy="44196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8102" y="235048"/>
            <a:ext cx="8226425" cy="715963"/>
          </a:xfrm>
        </p:spPr>
        <p:txBody>
          <a:bodyPr/>
          <a:lstStyle/>
          <a:p>
            <a:pPr lvl="0"/>
            <a:r>
              <a:rPr lang="en-US" sz="3200" dirty="0" smtClean="0"/>
              <a:t>Convert the Physical Standby Database to a Snapshot Standby Database</a:t>
            </a:r>
            <a:endParaRPr lang="en-US" sz="3200" dirty="0"/>
          </a:p>
        </p:txBody>
      </p:sp>
      <p:sp>
        <p:nvSpPr>
          <p:cNvPr id="8" name="Content Placeholder 7"/>
          <p:cNvSpPr>
            <a:spLocks noGrp="1"/>
          </p:cNvSpPr>
          <p:nvPr>
            <p:ph sz="half" idx="1"/>
          </p:nvPr>
        </p:nvSpPr>
        <p:spPr/>
        <p:txBody>
          <a:bodyPr/>
          <a:lstStyle/>
          <a:p>
            <a:r>
              <a:rPr lang="en-US" dirty="0" smtClean="0"/>
              <a:t>Standby</a:t>
            </a:r>
            <a:endParaRPr lang="en-US" dirty="0"/>
          </a:p>
        </p:txBody>
      </p:sp>
      <p:sp>
        <p:nvSpPr>
          <p:cNvPr id="9" name="Content Placeholder 8"/>
          <p:cNvSpPr>
            <a:spLocks noGrp="1"/>
          </p:cNvSpPr>
          <p:nvPr>
            <p:ph sz="half" idx="2"/>
          </p:nvPr>
        </p:nvSpPr>
        <p:spPr/>
        <p:txBody>
          <a:bodyPr/>
          <a:lstStyle/>
          <a:p>
            <a:r>
              <a:rPr lang="en-US" dirty="0" smtClean="0"/>
              <a:t>Standby</a:t>
            </a:r>
            <a:endParaRPr lang="en-US" dirty="0"/>
          </a:p>
        </p:txBody>
      </p:sp>
      <p:sp>
        <p:nvSpPr>
          <p:cNvPr id="2" name="Slide Number Placeholder 1"/>
          <p:cNvSpPr>
            <a:spLocks noGrp="1"/>
          </p:cNvSpPr>
          <p:nvPr>
            <p:ph type="sldNum" idx="10"/>
          </p:nvPr>
        </p:nvSpPr>
        <p:spPr/>
        <p:txBody>
          <a:bodyPr/>
          <a:lstStyle/>
          <a:p>
            <a:fld id="{62CAC71A-A7EF-42F5-9DD7-94472E85D0D3}" type="slidenum">
              <a:rPr lang="en-GB"/>
              <a:pPr/>
              <a:t>21</a:t>
            </a:fld>
            <a:endParaRPr lang="en-GB" dirty="0"/>
          </a:p>
        </p:txBody>
      </p:sp>
      <p:pic>
        <p:nvPicPr>
          <p:cNvPr id="10" name="Picture 9"/>
          <p:cNvPicPr/>
          <p:nvPr/>
        </p:nvPicPr>
        <p:blipFill>
          <a:blip r:embed="rId3" cstate="print"/>
          <a:srcRect/>
          <a:stretch>
            <a:fillRect/>
          </a:stretch>
        </p:blipFill>
        <p:spPr bwMode="auto">
          <a:xfrm>
            <a:off x="291904" y="2315386"/>
            <a:ext cx="4139419" cy="3761857"/>
          </a:xfrm>
          <a:prstGeom prst="rect">
            <a:avLst/>
          </a:prstGeom>
          <a:noFill/>
          <a:ln w="9525">
            <a:noFill/>
            <a:miter lim="800000"/>
            <a:headEnd/>
            <a:tailEnd/>
          </a:ln>
        </p:spPr>
      </p:pic>
      <p:pic>
        <p:nvPicPr>
          <p:cNvPr id="11" name="Picture 10"/>
          <p:cNvPicPr/>
          <p:nvPr/>
        </p:nvPicPr>
        <p:blipFill>
          <a:blip r:embed="rId4" cstate="print"/>
          <a:srcRect/>
          <a:stretch>
            <a:fillRect/>
          </a:stretch>
        </p:blipFill>
        <p:spPr bwMode="auto">
          <a:xfrm>
            <a:off x="4582550" y="2311222"/>
            <a:ext cx="4350435" cy="3766021"/>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txBox="1">
            <a:spLocks/>
          </p:cNvSpPr>
          <p:nvPr/>
        </p:nvSpPr>
        <p:spPr>
          <a:xfrm>
            <a:off x="348102" y="235048"/>
            <a:ext cx="8226425" cy="715963"/>
          </a:xfrm>
          <a:prstGeom prst="rect">
            <a:avLst/>
          </a:prstGeom>
        </p:spPr>
        <p: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4000" b="0" i="0" u="none" strike="noStrike" kern="0" cap="none" spc="0" normalizeH="0" baseline="0" noProof="0" dirty="0" smtClean="0">
                <a:ln>
                  <a:noFill/>
                </a:ln>
                <a:solidFill>
                  <a:srgbClr val="0070C0"/>
                </a:solidFill>
                <a:effectLst/>
                <a:uLnTx/>
                <a:uFillTx/>
                <a:latin typeface="+mj-lt"/>
                <a:ea typeface="Arial Unicode MS" pitchFamily="34" charset="-128"/>
                <a:cs typeface="+mj-cs"/>
              </a:rPr>
              <a:t>Execute Load Test</a:t>
            </a:r>
            <a:r>
              <a:rPr kumimoji="0" lang="en-US" sz="4000" b="0" i="0" u="none" strike="noStrike" kern="0" cap="none" spc="0" normalizeH="0" noProof="0" dirty="0" smtClean="0">
                <a:ln>
                  <a:noFill/>
                </a:ln>
                <a:solidFill>
                  <a:srgbClr val="0070C0"/>
                </a:solidFill>
                <a:effectLst/>
                <a:uLnTx/>
                <a:uFillTx/>
                <a:latin typeface="+mj-lt"/>
                <a:ea typeface="Arial Unicode MS" pitchFamily="34" charset="-128"/>
                <a:cs typeface="+mj-cs"/>
              </a:rPr>
              <a:t> </a:t>
            </a:r>
            <a:endParaRPr kumimoji="0" lang="en-US" sz="4000" b="0" i="0" u="none" strike="noStrike" kern="0" cap="none" spc="0" normalizeH="0" baseline="0" noProof="0" dirty="0">
              <a:ln>
                <a:noFill/>
              </a:ln>
              <a:solidFill>
                <a:srgbClr val="0070C0"/>
              </a:solidFill>
              <a:effectLst/>
              <a:uLnTx/>
              <a:uFillTx/>
              <a:latin typeface="+mj-lt"/>
              <a:ea typeface="Arial Unicode MS" pitchFamily="34" charset="-128"/>
              <a:cs typeface="+mj-cs"/>
            </a:endParaRPr>
          </a:p>
        </p:txBody>
      </p:sp>
      <p:pic>
        <p:nvPicPr>
          <p:cNvPr id="1026" name="Picture 2"/>
          <p:cNvPicPr>
            <a:picLocks noChangeAspect="1" noChangeArrowheads="1"/>
          </p:cNvPicPr>
          <p:nvPr/>
        </p:nvPicPr>
        <p:blipFill>
          <a:blip r:embed="rId3" cstate="print"/>
          <a:srcRect/>
          <a:stretch>
            <a:fillRect/>
          </a:stretch>
        </p:blipFill>
        <p:spPr bwMode="auto">
          <a:xfrm>
            <a:off x="581025" y="1364567"/>
            <a:ext cx="7980363" cy="4726744"/>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fld id="{62CAC71A-A7EF-42F5-9DD7-94472E85D0D3}" type="slidenum">
              <a:rPr lang="en-GB"/>
              <a:pPr/>
              <a:t>23</a:t>
            </a:fld>
            <a:endParaRPr lang="en-GB" dirty="0"/>
          </a:p>
        </p:txBody>
      </p:sp>
      <p:sp>
        <p:nvSpPr>
          <p:cNvPr id="5" name="Title 4"/>
          <p:cNvSpPr>
            <a:spLocks noGrp="1"/>
          </p:cNvSpPr>
          <p:nvPr>
            <p:ph type="title"/>
          </p:nvPr>
        </p:nvSpPr>
        <p:spPr>
          <a:xfrm>
            <a:off x="418441" y="562621"/>
            <a:ext cx="8226425" cy="715963"/>
          </a:xfrm>
        </p:spPr>
        <p:txBody>
          <a:bodyPr/>
          <a:lstStyle/>
          <a:p>
            <a:r>
              <a:rPr lang="en-US" sz="3200" dirty="0" smtClean="0"/>
              <a:t>Converting the Snapshot Standby Database to a Physical Standby Database</a:t>
            </a:r>
            <a:br>
              <a:rPr lang="en-US" sz="3200" dirty="0" smtClean="0"/>
            </a:br>
            <a:endParaRPr lang="en-US" sz="3200" dirty="0"/>
          </a:p>
        </p:txBody>
      </p:sp>
      <p:sp>
        <p:nvSpPr>
          <p:cNvPr id="6" name="Content Placeholder 5"/>
          <p:cNvSpPr>
            <a:spLocks noGrp="1"/>
          </p:cNvSpPr>
          <p:nvPr>
            <p:ph idx="1"/>
          </p:nvPr>
        </p:nvSpPr>
        <p:spPr/>
        <p:txBody>
          <a:bodyPr/>
          <a:lstStyle/>
          <a:p>
            <a:endParaRPr lang="en-US"/>
          </a:p>
        </p:txBody>
      </p:sp>
      <p:pic>
        <p:nvPicPr>
          <p:cNvPr id="8" name="Picture 7"/>
          <p:cNvPicPr/>
          <p:nvPr/>
        </p:nvPicPr>
        <p:blipFill>
          <a:blip r:embed="rId3" cstate="print"/>
          <a:srcRect/>
          <a:stretch>
            <a:fillRect/>
          </a:stretch>
        </p:blipFill>
        <p:spPr bwMode="auto">
          <a:xfrm>
            <a:off x="742069" y="1603717"/>
            <a:ext cx="7811087" cy="441725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8102" y="235048"/>
            <a:ext cx="8226425" cy="715963"/>
          </a:xfrm>
        </p:spPr>
        <p:txBody>
          <a:bodyPr/>
          <a:lstStyle/>
          <a:p>
            <a:pPr lvl="0"/>
            <a:r>
              <a:rPr lang="en-US" sz="3200" dirty="0" smtClean="0"/>
              <a:t>Stop the MRP and Open the physical standby database in read-only mode</a:t>
            </a:r>
            <a:endParaRPr lang="en-US" sz="3200" dirty="0"/>
          </a:p>
        </p:txBody>
      </p:sp>
      <p:sp>
        <p:nvSpPr>
          <p:cNvPr id="8" name="Content Placeholder 7"/>
          <p:cNvSpPr>
            <a:spLocks noGrp="1"/>
          </p:cNvSpPr>
          <p:nvPr>
            <p:ph sz="half" idx="1"/>
          </p:nvPr>
        </p:nvSpPr>
        <p:spPr/>
        <p:txBody>
          <a:bodyPr/>
          <a:lstStyle/>
          <a:p>
            <a:r>
              <a:rPr lang="en-US" dirty="0" smtClean="0"/>
              <a:t>Standby</a:t>
            </a:r>
            <a:endParaRPr lang="en-US" dirty="0"/>
          </a:p>
        </p:txBody>
      </p:sp>
      <p:sp>
        <p:nvSpPr>
          <p:cNvPr id="9" name="Content Placeholder 8"/>
          <p:cNvSpPr>
            <a:spLocks noGrp="1"/>
          </p:cNvSpPr>
          <p:nvPr>
            <p:ph sz="half" idx="2"/>
          </p:nvPr>
        </p:nvSpPr>
        <p:spPr>
          <a:xfrm>
            <a:off x="4590342" y="1628335"/>
            <a:ext cx="4037012" cy="4524375"/>
          </a:xfrm>
        </p:spPr>
        <p:txBody>
          <a:bodyPr/>
          <a:lstStyle/>
          <a:p>
            <a:r>
              <a:rPr lang="en-US" dirty="0" smtClean="0"/>
              <a:t>Standby</a:t>
            </a:r>
            <a:endParaRPr lang="en-US" dirty="0"/>
          </a:p>
        </p:txBody>
      </p:sp>
      <p:sp>
        <p:nvSpPr>
          <p:cNvPr id="2" name="Slide Number Placeholder 1"/>
          <p:cNvSpPr>
            <a:spLocks noGrp="1"/>
          </p:cNvSpPr>
          <p:nvPr>
            <p:ph type="sldNum" idx="10"/>
          </p:nvPr>
        </p:nvSpPr>
        <p:spPr/>
        <p:txBody>
          <a:bodyPr/>
          <a:lstStyle/>
          <a:p>
            <a:fld id="{62CAC71A-A7EF-42F5-9DD7-94472E85D0D3}" type="slidenum">
              <a:rPr lang="en-GB"/>
              <a:pPr/>
              <a:t>24</a:t>
            </a:fld>
            <a:endParaRPr lang="en-GB" dirty="0"/>
          </a:p>
        </p:txBody>
      </p:sp>
      <p:pic>
        <p:nvPicPr>
          <p:cNvPr id="12" name="Picture 11"/>
          <p:cNvPicPr/>
          <p:nvPr/>
        </p:nvPicPr>
        <p:blipFill>
          <a:blip r:embed="rId3" cstate="print"/>
          <a:srcRect/>
          <a:stretch>
            <a:fillRect/>
          </a:stretch>
        </p:blipFill>
        <p:spPr bwMode="auto">
          <a:xfrm>
            <a:off x="305972" y="2187034"/>
            <a:ext cx="4055013" cy="3876141"/>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4540788" y="2263947"/>
            <a:ext cx="4603212" cy="21050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8102" y="235048"/>
            <a:ext cx="8226425" cy="715963"/>
          </a:xfrm>
        </p:spPr>
        <p:txBody>
          <a:bodyPr/>
          <a:lstStyle/>
          <a:p>
            <a:pPr lvl="0"/>
            <a:r>
              <a:rPr lang="en-US" sz="3200" dirty="0" smtClean="0"/>
              <a:t>Shut down the physical standby database and restart it in MOUNT mode</a:t>
            </a:r>
            <a:endParaRPr lang="en-US" sz="3200" dirty="0"/>
          </a:p>
        </p:txBody>
      </p:sp>
      <p:sp>
        <p:nvSpPr>
          <p:cNvPr id="8" name="Content Placeholder 7"/>
          <p:cNvSpPr>
            <a:spLocks noGrp="1"/>
          </p:cNvSpPr>
          <p:nvPr>
            <p:ph sz="half" idx="1"/>
          </p:nvPr>
        </p:nvSpPr>
        <p:spPr/>
        <p:txBody>
          <a:bodyPr/>
          <a:lstStyle/>
          <a:p>
            <a:r>
              <a:rPr lang="en-US" dirty="0" smtClean="0"/>
              <a:t>Standby</a:t>
            </a:r>
            <a:endParaRPr lang="en-US" dirty="0"/>
          </a:p>
        </p:txBody>
      </p:sp>
      <p:sp>
        <p:nvSpPr>
          <p:cNvPr id="9" name="Content Placeholder 8"/>
          <p:cNvSpPr>
            <a:spLocks noGrp="1"/>
          </p:cNvSpPr>
          <p:nvPr>
            <p:ph sz="half" idx="2"/>
          </p:nvPr>
        </p:nvSpPr>
        <p:spPr>
          <a:xfrm>
            <a:off x="4590342" y="1628335"/>
            <a:ext cx="4037012" cy="4524375"/>
          </a:xfrm>
        </p:spPr>
        <p:txBody>
          <a:bodyPr/>
          <a:lstStyle/>
          <a:p>
            <a:r>
              <a:rPr lang="en-US" dirty="0" smtClean="0"/>
              <a:t>Standby</a:t>
            </a:r>
          </a:p>
          <a:p>
            <a:r>
              <a:rPr lang="en-US" sz="2000" dirty="0" smtClean="0"/>
              <a:t>Invoke DGMGRL and restart the MRP process</a:t>
            </a:r>
            <a:endParaRPr lang="en-US" sz="2000" dirty="0"/>
          </a:p>
        </p:txBody>
      </p:sp>
      <p:sp>
        <p:nvSpPr>
          <p:cNvPr id="2" name="Slide Number Placeholder 1"/>
          <p:cNvSpPr>
            <a:spLocks noGrp="1"/>
          </p:cNvSpPr>
          <p:nvPr>
            <p:ph type="sldNum" idx="10"/>
          </p:nvPr>
        </p:nvSpPr>
        <p:spPr/>
        <p:txBody>
          <a:bodyPr/>
          <a:lstStyle/>
          <a:p>
            <a:fld id="{62CAC71A-A7EF-42F5-9DD7-94472E85D0D3}" type="slidenum">
              <a:rPr lang="en-GB"/>
              <a:pPr/>
              <a:t>25</a:t>
            </a:fld>
            <a:endParaRPr lang="en-GB" dirty="0"/>
          </a:p>
        </p:txBody>
      </p:sp>
      <p:pic>
        <p:nvPicPr>
          <p:cNvPr id="10" name="Picture 9"/>
          <p:cNvPicPr/>
          <p:nvPr/>
        </p:nvPicPr>
        <p:blipFill>
          <a:blip r:embed="rId3" cstate="print"/>
          <a:srcRect/>
          <a:stretch>
            <a:fillRect/>
          </a:stretch>
        </p:blipFill>
        <p:spPr bwMode="auto">
          <a:xfrm>
            <a:off x="331690" y="2162395"/>
            <a:ext cx="3818279" cy="3802307"/>
          </a:xfrm>
          <a:prstGeom prst="rect">
            <a:avLst/>
          </a:prstGeom>
          <a:noFill/>
          <a:ln w="9525">
            <a:noFill/>
            <a:miter lim="800000"/>
            <a:headEnd/>
            <a:tailEnd/>
          </a:ln>
        </p:spPr>
      </p:pic>
      <p:pic>
        <p:nvPicPr>
          <p:cNvPr id="11" name="Picture 10"/>
          <p:cNvPicPr/>
          <p:nvPr/>
        </p:nvPicPr>
        <p:blipFill>
          <a:blip r:embed="rId4" cstate="print"/>
          <a:srcRect/>
          <a:stretch>
            <a:fillRect/>
          </a:stretch>
        </p:blipFill>
        <p:spPr bwMode="auto">
          <a:xfrm>
            <a:off x="4596618" y="2745185"/>
            <a:ext cx="4209757" cy="330392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Appendix</a:t>
            </a:r>
            <a:endParaRPr lang="en-US"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238" y="323100"/>
            <a:ext cx="8226425" cy="947560"/>
          </a:xfrm>
        </p:spPr>
        <p:txBody>
          <a:bodyPr/>
          <a:lstStyle/>
          <a:p>
            <a:r>
              <a:rPr lang="en-US" dirty="0" smtClean="0"/>
              <a:t>Tackle Load Testing Challenges</a:t>
            </a:r>
            <a:endParaRPr lang="en-US" dirty="0"/>
          </a:p>
        </p:txBody>
      </p:sp>
      <p:sp>
        <p:nvSpPr>
          <p:cNvPr id="4" name="Content Placeholder 2"/>
          <p:cNvSpPr txBox="1">
            <a:spLocks/>
          </p:cNvSpPr>
          <p:nvPr/>
        </p:nvSpPr>
        <p:spPr bwMode="auto">
          <a:xfrm>
            <a:off x="5167424" y="2150710"/>
            <a:ext cx="3806456" cy="374365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eaLnBrk="0" hangingPunct="0">
              <a:lnSpc>
                <a:spcPct val="87000"/>
              </a:lnSpc>
              <a:spcBef>
                <a:spcPts val="1200"/>
              </a:spcBef>
              <a:buClr>
                <a:srgbClr val="0070C0"/>
              </a:buClr>
              <a:buSzPct val="100000"/>
              <a:defRPr/>
            </a:pPr>
            <a:r>
              <a:rPr lang="en-US" sz="2000" kern="0" dirty="0" smtClean="0">
                <a:solidFill>
                  <a:srgbClr val="0070C0"/>
                </a:solidFill>
                <a:latin typeface="+mn-lt"/>
                <a:ea typeface="Arial Unicode MS" pitchFamily="34" charset="-128"/>
                <a:cs typeface="+mn-cs"/>
              </a:rPr>
              <a:t>Automate test development</a:t>
            </a:r>
          </a:p>
          <a:p>
            <a:pPr lvl="0" eaLnBrk="0" hangingPunct="0">
              <a:lnSpc>
                <a:spcPct val="87000"/>
              </a:lnSpc>
              <a:spcBef>
                <a:spcPts val="1200"/>
              </a:spcBef>
              <a:buClr>
                <a:srgbClr val="0070C0"/>
              </a:buClr>
              <a:buSzPct val="100000"/>
              <a:defRPr/>
            </a:pPr>
            <a:r>
              <a:rPr lang="en-US" sz="2000" kern="0" dirty="0" smtClean="0">
                <a:solidFill>
                  <a:srgbClr val="0070C0"/>
                </a:solidFill>
                <a:latin typeface="+mn-lt"/>
                <a:ea typeface="Arial Unicode MS" pitchFamily="34" charset="-128"/>
                <a:cs typeface="+mn-cs"/>
              </a:rPr>
              <a:t>Use production data</a:t>
            </a:r>
          </a:p>
          <a:p>
            <a:pPr marR="0" lvl="0" algn="l" defTabSz="457200" rtl="0" eaLnBrk="0" fontAlgn="base" latinLnBrk="0" hangingPunct="0">
              <a:lnSpc>
                <a:spcPct val="87000"/>
              </a:lnSpc>
              <a:spcBef>
                <a:spcPts val="1200"/>
              </a:spcBef>
              <a:spcAft>
                <a:spcPct val="0"/>
              </a:spcAft>
              <a:buClr>
                <a:srgbClr val="0070C0"/>
              </a:buClr>
              <a:buSzPct val="100000"/>
              <a:tabLst/>
              <a:defRPr/>
            </a:pPr>
            <a:r>
              <a:rPr lang="en-US" sz="2000" kern="0" dirty="0" smtClean="0">
                <a:solidFill>
                  <a:srgbClr val="0070C0"/>
                </a:solidFill>
                <a:latin typeface="+mn-lt"/>
                <a:ea typeface="Arial Unicode MS" pitchFamily="34" charset="-128"/>
                <a:cs typeface="+mn-cs"/>
              </a:rPr>
              <a:t>Secure in-cloud load testing</a:t>
            </a:r>
          </a:p>
          <a:p>
            <a:pPr eaLnBrk="0" hangingPunct="0">
              <a:lnSpc>
                <a:spcPct val="87000"/>
              </a:lnSpc>
              <a:spcBef>
                <a:spcPts val="1200"/>
              </a:spcBef>
              <a:buClr>
                <a:srgbClr val="0070C0"/>
              </a:buClr>
              <a:buSzPct val="100000"/>
              <a:defRPr/>
            </a:pPr>
            <a:r>
              <a:rPr lang="en-US" sz="2000" dirty="0" smtClean="0">
                <a:solidFill>
                  <a:srgbClr val="0070C0"/>
                </a:solidFill>
                <a:ea typeface="Arial Unicode MS" pitchFamily="34" charset="-128"/>
              </a:rPr>
              <a:t>Integrated deep-dive analysis</a:t>
            </a:r>
          </a:p>
          <a:p>
            <a:pPr eaLnBrk="0" hangingPunct="0">
              <a:lnSpc>
                <a:spcPct val="87000"/>
              </a:lnSpc>
              <a:spcBef>
                <a:spcPts val="1200"/>
              </a:spcBef>
              <a:buClr>
                <a:srgbClr val="0070C0"/>
              </a:buClr>
              <a:buSzPct val="100000"/>
              <a:defRPr/>
            </a:pPr>
            <a:r>
              <a:rPr lang="en-US" sz="2000" dirty="0" smtClean="0">
                <a:solidFill>
                  <a:srgbClr val="0070C0"/>
                </a:solidFill>
                <a:ea typeface="Arial Unicode MS" pitchFamily="34" charset="-128"/>
              </a:rPr>
              <a:t>Easy </a:t>
            </a:r>
            <a:r>
              <a:rPr lang="en-US" sz="2000" dirty="0" smtClean="0">
                <a:solidFill>
                  <a:srgbClr val="0070C0"/>
                </a:solidFill>
                <a:ea typeface="Arial Unicode MS" pitchFamily="34" charset="-128"/>
              </a:rPr>
              <a:t>interpretation of results</a:t>
            </a:r>
          </a:p>
          <a:p>
            <a:pPr lvl="0" eaLnBrk="0" hangingPunct="0">
              <a:lnSpc>
                <a:spcPct val="87000"/>
              </a:lnSpc>
              <a:spcBef>
                <a:spcPts val="1200"/>
              </a:spcBef>
              <a:buClr>
                <a:srgbClr val="0070C0"/>
              </a:buClr>
              <a:buSzPct val="100000"/>
              <a:defRPr/>
            </a:pPr>
            <a:r>
              <a:rPr lang="en-US" sz="2000" dirty="0" smtClean="0">
                <a:solidFill>
                  <a:srgbClr val="0070C0"/>
                </a:solidFill>
                <a:ea typeface="Arial Unicode MS" pitchFamily="34" charset="-128"/>
              </a:rPr>
              <a:t>Back-end testing </a:t>
            </a:r>
          </a:p>
          <a:p>
            <a:pPr lvl="0" eaLnBrk="0" hangingPunct="0">
              <a:lnSpc>
                <a:spcPct val="87000"/>
              </a:lnSpc>
              <a:spcBef>
                <a:spcPts val="1200"/>
              </a:spcBef>
              <a:buClr>
                <a:srgbClr val="0070C0"/>
              </a:buClr>
              <a:buSzPct val="100000"/>
              <a:defRPr/>
            </a:pPr>
            <a:r>
              <a:rPr lang="en-US" sz="2000" dirty="0" smtClean="0">
                <a:solidFill>
                  <a:srgbClr val="0070C0"/>
                </a:solidFill>
                <a:ea typeface="Arial Unicode MS" pitchFamily="34" charset="-128"/>
              </a:rPr>
              <a:t>Use less </a:t>
            </a:r>
            <a:r>
              <a:rPr lang="en-US" sz="2000" dirty="0" smtClean="0">
                <a:solidFill>
                  <a:srgbClr val="0070C0"/>
                </a:solidFill>
                <a:ea typeface="Arial Unicode MS" pitchFamily="34" charset="-128"/>
              </a:rPr>
              <a:t>resources</a:t>
            </a:r>
          </a:p>
          <a:p>
            <a:pPr lvl="0" eaLnBrk="0" hangingPunct="0">
              <a:lnSpc>
                <a:spcPct val="87000"/>
              </a:lnSpc>
              <a:spcBef>
                <a:spcPts val="1200"/>
              </a:spcBef>
              <a:buClr>
                <a:srgbClr val="0070C0"/>
              </a:buClr>
              <a:buSzPct val="100000"/>
              <a:defRPr/>
            </a:pPr>
            <a:r>
              <a:rPr lang="en-US" sz="2000" dirty="0" smtClean="0">
                <a:solidFill>
                  <a:srgbClr val="0070C0"/>
                </a:solidFill>
                <a:ea typeface="Arial Unicode MS" pitchFamily="34" charset="-128"/>
              </a:rPr>
              <a:t>Use real production hardware</a:t>
            </a:r>
          </a:p>
          <a:p>
            <a:pPr lvl="0" eaLnBrk="0" hangingPunct="0">
              <a:lnSpc>
                <a:spcPct val="87000"/>
              </a:lnSpc>
              <a:spcBef>
                <a:spcPts val="1200"/>
              </a:spcBef>
              <a:buClr>
                <a:srgbClr val="0070C0"/>
              </a:buClr>
              <a:buSzPct val="100000"/>
              <a:defRPr/>
            </a:pPr>
            <a:r>
              <a:rPr lang="en-US" sz="2000" dirty="0" smtClean="0">
                <a:solidFill>
                  <a:srgbClr val="0070C0"/>
                </a:solidFill>
                <a:ea typeface="Arial Unicode MS" pitchFamily="34" charset="-128"/>
              </a:rPr>
              <a:t>CPU Patch has to be tested</a:t>
            </a:r>
            <a:endParaRPr lang="en-US" sz="2000" dirty="0" smtClean="0">
              <a:solidFill>
                <a:srgbClr val="0070C0"/>
              </a:solidFill>
              <a:ea typeface="Arial Unicode MS" pitchFamily="34" charset="-128"/>
            </a:endParaRPr>
          </a:p>
          <a:p>
            <a:pPr lvl="0" eaLnBrk="0" hangingPunct="0">
              <a:lnSpc>
                <a:spcPct val="87000"/>
              </a:lnSpc>
              <a:spcBef>
                <a:spcPts val="1200"/>
              </a:spcBef>
              <a:buClr>
                <a:srgbClr val="0070C0"/>
              </a:buClr>
              <a:buSzPct val="100000"/>
              <a:defRPr/>
            </a:pPr>
            <a:endParaRPr lang="en-US" sz="2000" dirty="0" smtClean="0">
              <a:solidFill>
                <a:srgbClr val="0070C0"/>
              </a:solidFill>
              <a:ea typeface="Arial Unicode MS" pitchFamily="34" charset="-128"/>
            </a:endParaRPr>
          </a:p>
          <a:p>
            <a:pPr eaLnBrk="0" hangingPunct="0">
              <a:lnSpc>
                <a:spcPct val="87000"/>
              </a:lnSpc>
              <a:spcBef>
                <a:spcPts val="800"/>
              </a:spcBef>
              <a:buClr>
                <a:srgbClr val="0070C0"/>
              </a:buClr>
              <a:buSzPct val="100000"/>
              <a:defRPr/>
            </a:pPr>
            <a:endParaRPr lang="en-US" sz="2000" dirty="0" smtClean="0">
              <a:solidFill>
                <a:srgbClr val="0070C0"/>
              </a:solidFill>
              <a:ea typeface="Arial Unicode MS" pitchFamily="34" charset="-128"/>
            </a:endParaRPr>
          </a:p>
          <a:p>
            <a:pPr marR="0" lvl="0" algn="l" defTabSz="457200" rtl="0" eaLnBrk="0" fontAlgn="base" latinLnBrk="0" hangingPunct="0">
              <a:lnSpc>
                <a:spcPct val="87000"/>
              </a:lnSpc>
              <a:spcBef>
                <a:spcPts val="800"/>
              </a:spcBef>
              <a:spcAft>
                <a:spcPct val="0"/>
              </a:spcAft>
              <a:buClr>
                <a:srgbClr val="0070C0"/>
              </a:buClr>
              <a:buSzPct val="100000"/>
              <a:tabLst/>
              <a:defRPr/>
            </a:pPr>
            <a:r>
              <a:rPr lang="en-US" sz="2000" kern="0" dirty="0" smtClean="0">
                <a:solidFill>
                  <a:srgbClr val="0070C0"/>
                </a:solidFill>
                <a:latin typeface="+mn-lt"/>
                <a:ea typeface="Arial Unicode MS" pitchFamily="34" charset="-128"/>
                <a:cs typeface="+mn-cs"/>
              </a:rPr>
              <a:t/>
            </a:r>
            <a:br>
              <a:rPr lang="en-US" sz="2000" kern="0" dirty="0" smtClean="0">
                <a:solidFill>
                  <a:srgbClr val="0070C0"/>
                </a:solidFill>
                <a:latin typeface="+mn-lt"/>
                <a:ea typeface="Arial Unicode MS" pitchFamily="34" charset="-128"/>
                <a:cs typeface="+mn-cs"/>
              </a:rPr>
            </a:br>
            <a:endParaRPr kumimoji="0" lang="en-US" sz="2000" b="0" i="0" u="none" strike="noStrike" kern="0" cap="none" spc="0" normalizeH="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70C0"/>
              </a:buClr>
              <a:buSzPct val="100000"/>
              <a:tabLst/>
              <a:defRPr/>
            </a:pPr>
            <a:endParaRPr kumimoji="0" lang="en-US" sz="20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p:txBody>
      </p:sp>
      <p:sp>
        <p:nvSpPr>
          <p:cNvPr id="5" name="Title 1"/>
          <p:cNvSpPr txBox="1">
            <a:spLocks/>
          </p:cNvSpPr>
          <p:nvPr/>
        </p:nvSpPr>
        <p:spPr bwMode="auto">
          <a:xfrm>
            <a:off x="-212651" y="837810"/>
            <a:ext cx="9537404" cy="94756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2400" b="0" i="1" u="none" strike="noStrike" kern="0" cap="none" spc="0" normalizeH="0" baseline="0" noProof="0" dirty="0" smtClean="0">
                <a:ln>
                  <a:noFill/>
                </a:ln>
                <a:solidFill>
                  <a:schemeClr val="tx1"/>
                </a:solidFill>
                <a:effectLst/>
                <a:uLnTx/>
                <a:uFillTx/>
                <a:latin typeface="+mj-lt"/>
                <a:ea typeface="Arial Unicode MS" pitchFamily="34" charset="-128"/>
                <a:cs typeface="+mj-cs"/>
              </a:rPr>
              <a:t>Development, Results Analysis, </a:t>
            </a:r>
            <a:r>
              <a:rPr kumimoji="0" lang="en-US" sz="2400" b="0" i="1" u="none" strike="noStrike" kern="0" cap="none" spc="0" normalizeH="0" baseline="0" noProof="0" dirty="0" smtClean="0">
                <a:ln>
                  <a:noFill/>
                </a:ln>
                <a:solidFill>
                  <a:schemeClr val="tx1"/>
                </a:solidFill>
                <a:effectLst/>
                <a:uLnTx/>
                <a:uFillTx/>
                <a:latin typeface="+mj-lt"/>
                <a:ea typeface="Arial Unicode MS" pitchFamily="34" charset="-128"/>
                <a:cs typeface="+mj-cs"/>
              </a:rPr>
              <a:t>Reusability</a:t>
            </a:r>
            <a:endParaRPr kumimoji="0" lang="en-US" sz="2400" b="0" i="1" u="none" strike="noStrike" kern="0" cap="none" spc="0" normalizeH="0" baseline="0" noProof="0" dirty="0">
              <a:ln>
                <a:noFill/>
              </a:ln>
              <a:solidFill>
                <a:schemeClr val="tx1"/>
              </a:solidFill>
              <a:effectLst/>
              <a:uLnTx/>
              <a:uFillTx/>
              <a:latin typeface="+mj-lt"/>
              <a:ea typeface="Arial Unicode MS" pitchFamily="34" charset="-128"/>
              <a:cs typeface="+mj-cs"/>
            </a:endParaRPr>
          </a:p>
        </p:txBody>
      </p:sp>
      <p:sp>
        <p:nvSpPr>
          <p:cNvPr id="3" name="Content Placeholder 2"/>
          <p:cNvSpPr>
            <a:spLocks noGrp="1"/>
          </p:cNvSpPr>
          <p:nvPr>
            <p:ph idx="1"/>
          </p:nvPr>
        </p:nvSpPr>
        <p:spPr>
          <a:xfrm>
            <a:off x="329609" y="2150711"/>
            <a:ext cx="3955312" cy="3346331"/>
          </a:xfrm>
        </p:spPr>
        <p:txBody>
          <a:bodyPr/>
          <a:lstStyle/>
          <a:p>
            <a:pPr marL="0" indent="0">
              <a:spcBef>
                <a:spcPts val="1200"/>
              </a:spcBef>
              <a:buNone/>
            </a:pPr>
            <a:r>
              <a:rPr lang="en-US" sz="2000" dirty="0" smtClean="0"/>
              <a:t>Long development cycles</a:t>
            </a:r>
          </a:p>
          <a:p>
            <a:pPr marL="0" indent="0">
              <a:spcBef>
                <a:spcPts val="1200"/>
              </a:spcBef>
              <a:buNone/>
            </a:pPr>
            <a:r>
              <a:rPr lang="en-US" sz="2000" dirty="0" smtClean="0"/>
              <a:t>Simulated data</a:t>
            </a:r>
          </a:p>
          <a:p>
            <a:pPr marL="0" indent="0">
              <a:spcBef>
                <a:spcPts val="1200"/>
              </a:spcBef>
              <a:buNone/>
            </a:pPr>
            <a:r>
              <a:rPr lang="en-US" sz="2000" dirty="0" smtClean="0"/>
              <a:t> Difficult </a:t>
            </a:r>
            <a:r>
              <a:rPr lang="en-US" sz="2000" dirty="0" smtClean="0"/>
              <a:t>to interpret results</a:t>
            </a:r>
          </a:p>
          <a:p>
            <a:pPr marL="0" indent="0">
              <a:spcBef>
                <a:spcPts val="1200"/>
              </a:spcBef>
              <a:buNone/>
            </a:pPr>
            <a:r>
              <a:rPr lang="en-US" sz="2000" dirty="0" smtClean="0"/>
              <a:t>Lots of expertise required</a:t>
            </a:r>
          </a:p>
          <a:p>
            <a:pPr marL="0" indent="0">
              <a:spcBef>
                <a:spcPts val="1200"/>
              </a:spcBef>
              <a:buNone/>
            </a:pPr>
            <a:r>
              <a:rPr lang="en-US" sz="2000" dirty="0" smtClean="0"/>
              <a:t>High </a:t>
            </a:r>
            <a:r>
              <a:rPr lang="en-US" sz="2000" dirty="0" smtClean="0"/>
              <a:t>cost and resource </a:t>
            </a:r>
            <a:r>
              <a:rPr lang="en-US" sz="2000" dirty="0" smtClean="0"/>
              <a:t>intensive</a:t>
            </a:r>
          </a:p>
          <a:p>
            <a:pPr marL="0" indent="0">
              <a:spcBef>
                <a:spcPts val="1200"/>
              </a:spcBef>
              <a:buNone/>
            </a:pPr>
            <a:r>
              <a:rPr lang="en-US" sz="2000" dirty="0" smtClean="0"/>
              <a:t>Dedicated / Shared Labs </a:t>
            </a:r>
          </a:p>
          <a:p>
            <a:pPr marL="0" indent="0">
              <a:spcBef>
                <a:spcPts val="1200"/>
              </a:spcBef>
              <a:buNone/>
            </a:pPr>
            <a:r>
              <a:rPr lang="en-US" sz="2000" dirty="0" smtClean="0"/>
              <a:t>Only when application Change</a:t>
            </a:r>
          </a:p>
          <a:p>
            <a:pPr marL="0" indent="0">
              <a:spcBef>
                <a:spcPts val="1200"/>
              </a:spcBef>
              <a:buNone/>
            </a:pPr>
            <a:endParaRPr lang="en-US" sz="2000" dirty="0" smtClean="0"/>
          </a:p>
          <a:p>
            <a:pPr>
              <a:buNone/>
            </a:pPr>
            <a:endParaRPr lang="en-US" sz="2000" dirty="0" smtClean="0"/>
          </a:p>
          <a:p>
            <a:endParaRPr lang="en-US" sz="2000" dirty="0" smtClean="0"/>
          </a:p>
        </p:txBody>
      </p:sp>
      <p:sp>
        <p:nvSpPr>
          <p:cNvPr id="6" name="Right Arrow 5"/>
          <p:cNvSpPr/>
          <p:nvPr/>
        </p:nvSpPr>
        <p:spPr bwMode="auto">
          <a:xfrm>
            <a:off x="4040143" y="2119732"/>
            <a:ext cx="1175699" cy="2222288"/>
          </a:xfrm>
          <a:prstGeom prst="rightArrow">
            <a:avLst/>
          </a:prstGeom>
          <a:solidFill>
            <a:srgbClr val="457B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rgbClr val="0070C0"/>
              </a:solidFill>
              <a:effectLst/>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026"/>
          <p:cNvSpPr txBox="1">
            <a:spLocks noChangeArrowheads="1"/>
          </p:cNvSpPr>
          <p:nvPr/>
        </p:nvSpPr>
        <p:spPr>
          <a:xfrm>
            <a:off x="889000" y="304800"/>
            <a:ext cx="7581900" cy="941388"/>
          </a:xfrm>
          <a:prstGeom prst="rect">
            <a:avLst/>
          </a:prstGeom>
        </p:spPr>
        <p: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4400" b="0" i="0" u="none" strike="noStrike" kern="0" cap="none" spc="0" normalizeH="0" baseline="0" noProof="0" dirty="0" smtClean="0">
                <a:ln>
                  <a:noFill/>
                </a:ln>
                <a:solidFill>
                  <a:srgbClr val="0070C0"/>
                </a:solidFill>
                <a:effectLst/>
                <a:uLnTx/>
                <a:uFillTx/>
                <a:latin typeface="+mj-lt"/>
                <a:ea typeface="Arial Unicode MS" pitchFamily="34" charset="-128"/>
                <a:cs typeface="+mj-cs"/>
              </a:rPr>
              <a:t>Confused?</a:t>
            </a:r>
          </a:p>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4400" b="0" i="0" u="none" strike="noStrike" kern="0" cap="none" spc="0" normalizeH="0" baseline="0" noProof="0" dirty="0" smtClean="0">
                <a:ln>
                  <a:noFill/>
                </a:ln>
                <a:solidFill>
                  <a:srgbClr val="0070C0"/>
                </a:solidFill>
                <a:effectLst/>
                <a:uLnTx/>
                <a:uFillTx/>
                <a:latin typeface="+mj-lt"/>
                <a:ea typeface="Arial Unicode MS" pitchFamily="34" charset="-128"/>
                <a:cs typeface="+mj-cs"/>
              </a:rPr>
              <a:t> </a:t>
            </a:r>
            <a:endParaRPr kumimoji="0" lang="en-US" sz="4400" b="0" i="0" u="none" strike="noStrike" kern="0" cap="none" spc="0" normalizeH="0" baseline="0" noProof="0" dirty="0">
              <a:ln>
                <a:noFill/>
              </a:ln>
              <a:solidFill>
                <a:srgbClr val="0070C0"/>
              </a:solidFill>
              <a:effectLst/>
              <a:uLnTx/>
              <a:uFillTx/>
              <a:latin typeface="+mj-lt"/>
              <a:ea typeface="Arial Unicode MS" pitchFamily="34" charset="-128"/>
              <a:cs typeface="+mj-cs"/>
            </a:endParaRPr>
          </a:p>
        </p:txBody>
      </p:sp>
      <p:sp>
        <p:nvSpPr>
          <p:cNvPr id="23" name="Text Box 1028"/>
          <p:cNvSpPr txBox="1">
            <a:spLocks noChangeArrowheads="1"/>
          </p:cNvSpPr>
          <p:nvPr/>
        </p:nvSpPr>
        <p:spPr bwMode="auto">
          <a:xfrm rot="9225379" flipV="1">
            <a:off x="6288146" y="4657163"/>
            <a:ext cx="2702984" cy="523220"/>
          </a:xfrm>
          <a:prstGeom prst="rect">
            <a:avLst/>
          </a:prstGeom>
          <a:noFill/>
          <a:ln w="28575">
            <a:noFill/>
            <a:miter lim="800000"/>
            <a:headEnd type="none" w="sm" len="sm"/>
            <a:tailEnd type="none" w="sm" len="sm"/>
          </a:ln>
          <a:effectLst/>
        </p:spPr>
        <p:txBody>
          <a:bodyPr wrap="square">
            <a:spAutoFit/>
          </a:bodyPr>
          <a:lstStyle/>
          <a:p>
            <a:pPr algn="l" eaLnBrk="0" hangingPunct="0">
              <a:lnSpc>
                <a:spcPct val="100000"/>
              </a:lnSpc>
              <a:spcBef>
                <a:spcPct val="0"/>
              </a:spcBef>
              <a:buClrTx/>
            </a:pPr>
            <a:r>
              <a:rPr lang="en-US" sz="2800" b="0" dirty="0" smtClean="0">
                <a:solidFill>
                  <a:srgbClr val="00B0F0"/>
                </a:solidFill>
                <a:cs typeface="Times New Roman" pitchFamily="18" charset="0"/>
              </a:rPr>
              <a:t>Burn out testing</a:t>
            </a:r>
            <a:endParaRPr lang="en-US" sz="2800" b="0" dirty="0">
              <a:solidFill>
                <a:srgbClr val="00B0F0"/>
              </a:solidFill>
              <a:cs typeface="Times New Roman" pitchFamily="18" charset="0"/>
            </a:endParaRPr>
          </a:p>
        </p:txBody>
      </p:sp>
      <p:sp>
        <p:nvSpPr>
          <p:cNvPr id="24" name="Text Box 1029"/>
          <p:cNvSpPr txBox="1">
            <a:spLocks noChangeArrowheads="1"/>
          </p:cNvSpPr>
          <p:nvPr/>
        </p:nvSpPr>
        <p:spPr bwMode="auto">
          <a:xfrm rot="1245082">
            <a:off x="5245997" y="2318351"/>
            <a:ext cx="3209661" cy="523220"/>
          </a:xfrm>
          <a:prstGeom prst="rect">
            <a:avLst/>
          </a:prstGeom>
          <a:noFill/>
          <a:ln w="28575">
            <a:noFill/>
            <a:miter lim="800000"/>
            <a:headEnd type="none" w="sm" len="sm"/>
            <a:tailEnd type="none" w="sm" len="sm"/>
          </a:ln>
          <a:effectLst/>
        </p:spPr>
        <p:txBody>
          <a:bodyPr wrap="square">
            <a:spAutoFit/>
          </a:bodyPr>
          <a:lstStyle/>
          <a:p>
            <a:pPr algn="l" eaLnBrk="0" hangingPunct="0">
              <a:lnSpc>
                <a:spcPct val="100000"/>
              </a:lnSpc>
              <a:spcBef>
                <a:spcPct val="0"/>
              </a:spcBef>
              <a:buClrTx/>
            </a:pPr>
            <a:r>
              <a:rPr lang="en-US" sz="2800" dirty="0" smtClean="0">
                <a:solidFill>
                  <a:srgbClr val="00B0F0"/>
                </a:solidFill>
                <a:cs typeface="Times New Roman" pitchFamily="18" charset="0"/>
              </a:rPr>
              <a:t>Availability </a:t>
            </a:r>
            <a:r>
              <a:rPr lang="en-US" sz="2800" b="0" dirty="0" smtClean="0">
                <a:solidFill>
                  <a:srgbClr val="00B0F0"/>
                </a:solidFill>
                <a:cs typeface="Times New Roman" pitchFamily="18" charset="0"/>
              </a:rPr>
              <a:t> Testing</a:t>
            </a:r>
            <a:endParaRPr lang="en-US" sz="2800" b="0" dirty="0">
              <a:solidFill>
                <a:srgbClr val="00B0F0"/>
              </a:solidFill>
              <a:cs typeface="Times New Roman" pitchFamily="18" charset="0"/>
            </a:endParaRPr>
          </a:p>
        </p:txBody>
      </p:sp>
      <p:sp>
        <p:nvSpPr>
          <p:cNvPr id="25" name="Text Box 1030"/>
          <p:cNvSpPr txBox="1">
            <a:spLocks noChangeArrowheads="1"/>
          </p:cNvSpPr>
          <p:nvPr/>
        </p:nvSpPr>
        <p:spPr bwMode="auto">
          <a:xfrm rot="1442047">
            <a:off x="3598185" y="2400614"/>
            <a:ext cx="2284600" cy="523220"/>
          </a:xfrm>
          <a:prstGeom prst="rect">
            <a:avLst/>
          </a:prstGeom>
          <a:noFill/>
          <a:ln w="28575">
            <a:noFill/>
            <a:miter lim="800000"/>
            <a:headEnd type="none" w="sm" len="sm"/>
            <a:tailEnd type="none" w="sm" len="sm"/>
          </a:ln>
          <a:effectLst/>
        </p:spPr>
        <p:txBody>
          <a:bodyPr wrap="none">
            <a:spAutoFit/>
          </a:bodyPr>
          <a:lstStyle/>
          <a:p>
            <a:pPr algn="l" eaLnBrk="0" hangingPunct="0">
              <a:lnSpc>
                <a:spcPct val="100000"/>
              </a:lnSpc>
              <a:spcBef>
                <a:spcPct val="0"/>
              </a:spcBef>
              <a:buClrTx/>
            </a:pPr>
            <a:r>
              <a:rPr lang="en-US" sz="2800" b="0" dirty="0" err="1" smtClean="0">
                <a:solidFill>
                  <a:srgbClr val="00B0F0"/>
                </a:solidFill>
                <a:cs typeface="Times New Roman" pitchFamily="18" charset="0"/>
              </a:rPr>
              <a:t>Hammerora</a:t>
            </a:r>
            <a:r>
              <a:rPr lang="en-US" sz="2800" b="0" dirty="0" smtClean="0">
                <a:solidFill>
                  <a:srgbClr val="00B0F0"/>
                </a:solidFill>
                <a:cs typeface="Times New Roman" pitchFamily="18" charset="0"/>
              </a:rPr>
              <a:t>  </a:t>
            </a:r>
            <a:endParaRPr lang="en-US" sz="2800" b="0" dirty="0">
              <a:solidFill>
                <a:srgbClr val="00B0F0"/>
              </a:solidFill>
              <a:cs typeface="Times New Roman" pitchFamily="18" charset="0"/>
            </a:endParaRPr>
          </a:p>
        </p:txBody>
      </p:sp>
      <p:sp>
        <p:nvSpPr>
          <p:cNvPr id="26" name="Text Box 1031"/>
          <p:cNvSpPr txBox="1">
            <a:spLocks noChangeArrowheads="1"/>
          </p:cNvSpPr>
          <p:nvPr/>
        </p:nvSpPr>
        <p:spPr bwMode="auto">
          <a:xfrm>
            <a:off x="276665" y="1818249"/>
            <a:ext cx="4419600" cy="519113"/>
          </a:xfrm>
          <a:prstGeom prst="rect">
            <a:avLst/>
          </a:prstGeom>
          <a:noFill/>
          <a:ln w="28575">
            <a:noFill/>
            <a:miter lim="800000"/>
            <a:headEnd type="none" w="sm" len="sm"/>
            <a:tailEnd type="none" w="sm" len="sm"/>
          </a:ln>
          <a:effectLst/>
        </p:spPr>
        <p:txBody>
          <a:bodyPr>
            <a:spAutoFit/>
          </a:bodyPr>
          <a:lstStyle/>
          <a:p>
            <a:pPr algn="l" eaLnBrk="0" hangingPunct="0">
              <a:lnSpc>
                <a:spcPct val="100000"/>
              </a:lnSpc>
              <a:spcBef>
                <a:spcPct val="0"/>
              </a:spcBef>
              <a:buClrTx/>
            </a:pPr>
            <a:r>
              <a:rPr lang="en-US" sz="2800" b="0" dirty="0" smtClean="0">
                <a:solidFill>
                  <a:srgbClr val="00B0F0"/>
                </a:solidFill>
                <a:cs typeface="Times New Roman" pitchFamily="18" charset="0"/>
              </a:rPr>
              <a:t>Load Runner </a:t>
            </a:r>
            <a:endParaRPr lang="en-US" sz="2800" b="0" dirty="0">
              <a:solidFill>
                <a:srgbClr val="00B0F0"/>
              </a:solidFill>
              <a:cs typeface="Times New Roman" pitchFamily="18" charset="0"/>
            </a:endParaRPr>
          </a:p>
        </p:txBody>
      </p:sp>
      <p:sp>
        <p:nvSpPr>
          <p:cNvPr id="27" name="Text Box 1032"/>
          <p:cNvSpPr txBox="1">
            <a:spLocks noChangeArrowheads="1"/>
          </p:cNvSpPr>
          <p:nvPr/>
        </p:nvSpPr>
        <p:spPr bwMode="auto">
          <a:xfrm rot="20961655">
            <a:off x="441325" y="3570288"/>
            <a:ext cx="5121915" cy="523220"/>
          </a:xfrm>
          <a:prstGeom prst="rect">
            <a:avLst/>
          </a:prstGeom>
          <a:noFill/>
          <a:ln w="28575">
            <a:noFill/>
            <a:miter lim="800000"/>
            <a:headEnd type="none" w="sm" len="sm"/>
            <a:tailEnd type="none" w="sm" len="sm"/>
          </a:ln>
          <a:effectLst/>
        </p:spPr>
        <p:txBody>
          <a:bodyPr wrap="none">
            <a:spAutoFit/>
          </a:bodyPr>
          <a:lstStyle/>
          <a:p>
            <a:pPr algn="l" eaLnBrk="0" hangingPunct="0">
              <a:lnSpc>
                <a:spcPct val="100000"/>
              </a:lnSpc>
              <a:spcBef>
                <a:spcPct val="0"/>
              </a:spcBef>
              <a:buClrTx/>
            </a:pPr>
            <a:r>
              <a:rPr lang="en-US" sz="2800" dirty="0" smtClean="0">
                <a:solidFill>
                  <a:srgbClr val="00B0F0"/>
                </a:solidFill>
                <a:cs typeface="Times New Roman" pitchFamily="18" charset="0"/>
              </a:rPr>
              <a:t>Rapid Bottleneck Identification </a:t>
            </a:r>
            <a:endParaRPr lang="en-US" sz="2800" b="0" dirty="0">
              <a:solidFill>
                <a:srgbClr val="00B0F0"/>
              </a:solidFill>
              <a:cs typeface="Times New Roman" pitchFamily="18" charset="0"/>
            </a:endParaRPr>
          </a:p>
        </p:txBody>
      </p:sp>
      <p:sp>
        <p:nvSpPr>
          <p:cNvPr id="28" name="Text Box 1033"/>
          <p:cNvSpPr txBox="1">
            <a:spLocks noChangeArrowheads="1"/>
          </p:cNvSpPr>
          <p:nvPr/>
        </p:nvSpPr>
        <p:spPr bwMode="auto">
          <a:xfrm>
            <a:off x="2940409" y="4094511"/>
            <a:ext cx="5236626" cy="523862"/>
          </a:xfrm>
          <a:prstGeom prst="rect">
            <a:avLst/>
          </a:prstGeom>
          <a:noFill/>
          <a:ln w="9525">
            <a:noFill/>
            <a:miter lim="800000"/>
            <a:headEnd type="none" w="sm" len="sm"/>
            <a:tailEnd type="none" w="sm" len="sm"/>
          </a:ln>
          <a:effectLst/>
        </p:spPr>
        <p:txBody>
          <a:bodyPr wrap="none" lIns="92075" tIns="46038" rIns="92075" bIns="46038">
            <a:spAutoFit/>
          </a:bodyPr>
          <a:lstStyle/>
          <a:p>
            <a:r>
              <a:rPr lang="en-US" sz="2800" b="0" dirty="0" smtClean="0">
                <a:solidFill>
                  <a:srgbClr val="00B0F0"/>
                </a:solidFill>
              </a:rPr>
              <a:t>Oracle Application Testing Suite</a:t>
            </a:r>
            <a:endParaRPr lang="en-US" sz="2800" b="0" dirty="0">
              <a:solidFill>
                <a:srgbClr val="00B0F0"/>
              </a:solidFill>
            </a:endParaRPr>
          </a:p>
        </p:txBody>
      </p:sp>
      <p:sp>
        <p:nvSpPr>
          <p:cNvPr id="30" name="Text Box 1035"/>
          <p:cNvSpPr txBox="1">
            <a:spLocks noChangeArrowheads="1"/>
          </p:cNvSpPr>
          <p:nvPr/>
        </p:nvSpPr>
        <p:spPr bwMode="auto">
          <a:xfrm>
            <a:off x="228600" y="1066800"/>
            <a:ext cx="1279196" cy="462307"/>
          </a:xfrm>
          <a:prstGeom prst="rect">
            <a:avLst/>
          </a:prstGeom>
          <a:noFill/>
          <a:ln w="9525">
            <a:noFill/>
            <a:miter lim="800000"/>
            <a:headEnd type="none" w="sm" len="sm"/>
            <a:tailEnd type="none" w="sm" len="sm"/>
          </a:ln>
          <a:effectLst/>
        </p:spPr>
        <p:txBody>
          <a:bodyPr wrap="none" lIns="92075" tIns="46038" rIns="92075" bIns="46038">
            <a:spAutoFit/>
          </a:bodyPr>
          <a:lstStyle/>
          <a:p>
            <a:r>
              <a:rPr lang="en-US" sz="2400" b="0" dirty="0" smtClean="0">
                <a:solidFill>
                  <a:srgbClr val="00B0F0"/>
                </a:solidFill>
              </a:rPr>
              <a:t>ORION </a:t>
            </a:r>
            <a:endParaRPr lang="en-US" sz="2400" b="0" dirty="0">
              <a:solidFill>
                <a:srgbClr val="00B0F0"/>
              </a:solidFill>
            </a:endParaRPr>
          </a:p>
        </p:txBody>
      </p:sp>
      <p:sp>
        <p:nvSpPr>
          <p:cNvPr id="31" name="Rectangle 1026"/>
          <p:cNvSpPr txBox="1">
            <a:spLocks noChangeArrowheads="1"/>
          </p:cNvSpPr>
          <p:nvPr/>
        </p:nvSpPr>
        <p:spPr>
          <a:xfrm>
            <a:off x="2785794" y="922582"/>
            <a:ext cx="4430932" cy="941388"/>
          </a:xfrm>
          <a:prstGeom prst="rect">
            <a:avLst/>
          </a:prstGeom>
        </p:spPr>
        <p: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lang="en-US" sz="4400" kern="0" dirty="0" smtClean="0">
                <a:solidFill>
                  <a:srgbClr val="0070C0"/>
                </a:solidFill>
                <a:latin typeface="+mj-lt"/>
                <a:ea typeface="Arial Unicode MS" pitchFamily="34" charset="-128"/>
                <a:cs typeface="+mj-cs"/>
              </a:rPr>
              <a:t>      So Are w</a:t>
            </a:r>
            <a:r>
              <a:rPr kumimoji="0" lang="en-US" sz="4400" b="0" i="0" u="none" strike="noStrike" kern="0" cap="none" spc="0" normalizeH="0" baseline="0" noProof="0" dirty="0" smtClean="0">
                <a:ln>
                  <a:noFill/>
                </a:ln>
                <a:solidFill>
                  <a:srgbClr val="0070C0"/>
                </a:solidFill>
                <a:effectLst/>
                <a:uLnTx/>
                <a:uFillTx/>
                <a:latin typeface="+mj-lt"/>
                <a:ea typeface="Arial Unicode MS" pitchFamily="34" charset="-128"/>
                <a:cs typeface="+mj-cs"/>
              </a:rPr>
              <a:t>e.</a:t>
            </a:r>
            <a:endParaRPr kumimoji="0" lang="en-US" sz="4400" b="0" i="0" u="none" strike="noStrike" kern="0" cap="none" spc="0" normalizeH="0" baseline="0" noProof="0" dirty="0">
              <a:ln>
                <a:noFill/>
              </a:ln>
              <a:solidFill>
                <a:srgbClr val="0070C0"/>
              </a:solidFill>
              <a:effectLst/>
              <a:uLnTx/>
              <a:uFillTx/>
              <a:latin typeface="+mj-lt"/>
              <a:ea typeface="Arial Unicode MS" pitchFamily="34" charset="-128"/>
              <a:cs typeface="+mj-cs"/>
            </a:endParaRPr>
          </a:p>
        </p:txBody>
      </p:sp>
      <p:sp>
        <p:nvSpPr>
          <p:cNvPr id="11" name="Text Box 1033"/>
          <p:cNvSpPr txBox="1">
            <a:spLocks noChangeArrowheads="1"/>
          </p:cNvSpPr>
          <p:nvPr/>
        </p:nvSpPr>
        <p:spPr bwMode="auto">
          <a:xfrm rot="21080879">
            <a:off x="1925191" y="5119108"/>
            <a:ext cx="3999108" cy="523862"/>
          </a:xfrm>
          <a:prstGeom prst="rect">
            <a:avLst/>
          </a:prstGeom>
          <a:noFill/>
          <a:ln w="9525">
            <a:noFill/>
            <a:miter lim="800000"/>
            <a:headEnd type="none" w="sm" len="sm"/>
            <a:tailEnd type="none" w="sm" len="sm"/>
          </a:ln>
          <a:effectLst/>
        </p:spPr>
        <p:txBody>
          <a:bodyPr wrap="none" lIns="92075" tIns="46038" rIns="92075" bIns="46038">
            <a:spAutoFit/>
          </a:bodyPr>
          <a:lstStyle/>
          <a:p>
            <a:r>
              <a:rPr lang="en-US" sz="2800" b="0" dirty="0" smtClean="0">
                <a:solidFill>
                  <a:srgbClr val="00B0F0"/>
                </a:solidFill>
              </a:rPr>
              <a:t>Real Application Testing</a:t>
            </a:r>
            <a:endParaRPr lang="en-US" sz="2800" b="0" dirty="0">
              <a:solidFill>
                <a:srgbClr val="00B0F0"/>
              </a:solidFill>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362169" y="182880"/>
            <a:ext cx="8226425" cy="947560"/>
          </a:xfrm>
          <a:prstGeom prst="rect">
            <a:avLst/>
          </a:prstGeom>
        </p:spPr>
        <p: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4400" b="0" i="0" u="none" strike="noStrike" kern="0" cap="none" spc="0" normalizeH="0" baseline="0" noProof="0" dirty="0" smtClean="0">
                <a:ln>
                  <a:noFill/>
                </a:ln>
                <a:solidFill>
                  <a:srgbClr val="0070C0"/>
                </a:solidFill>
                <a:effectLst/>
                <a:uLnTx/>
                <a:uFillTx/>
                <a:latin typeface="+mj-lt"/>
                <a:ea typeface="Arial Unicode MS" pitchFamily="34" charset="-128"/>
                <a:cs typeface="+mj-cs"/>
              </a:rPr>
              <a:t>Test and Validate</a:t>
            </a:r>
            <a:endParaRPr kumimoji="0" lang="en-US" sz="4400" b="0" i="0" u="none" strike="noStrike" kern="0" cap="none" spc="0" normalizeH="0" baseline="0" noProof="0" dirty="0">
              <a:ln>
                <a:noFill/>
              </a:ln>
              <a:solidFill>
                <a:srgbClr val="0070C0"/>
              </a:solidFill>
              <a:effectLst/>
              <a:uLnTx/>
              <a:uFillTx/>
              <a:latin typeface="+mj-lt"/>
              <a:ea typeface="Arial Unicode MS" pitchFamily="34" charset="-128"/>
              <a:cs typeface="+mj-cs"/>
            </a:endParaRPr>
          </a:p>
        </p:txBody>
      </p:sp>
      <p:sp>
        <p:nvSpPr>
          <p:cNvPr id="12" name="Content Placeholder 2"/>
          <p:cNvSpPr txBox="1">
            <a:spLocks/>
          </p:cNvSpPr>
          <p:nvPr/>
        </p:nvSpPr>
        <p:spPr>
          <a:xfrm>
            <a:off x="846161" y="2664725"/>
            <a:ext cx="7710010" cy="1825388"/>
          </a:xfrm>
          <a:prstGeom prst="rect">
            <a:avLst/>
          </a:prstGeom>
        </p:spPr>
        <p:txBody>
          <a:bodyPr/>
          <a:lstStyle/>
          <a:p>
            <a:pPr marL="0" marR="0" lvl="0" indent="0" algn="l" defTabSz="457200" rtl="0" eaLnBrk="0" fontAlgn="base" latinLnBrk="0" hangingPunct="0">
              <a:lnSpc>
                <a:spcPct val="87000"/>
              </a:lnSpc>
              <a:spcBef>
                <a:spcPts val="800"/>
              </a:spcBef>
              <a:spcAft>
                <a:spcPct val="0"/>
              </a:spcAft>
              <a:buClr>
                <a:srgbClr val="000000"/>
              </a:buClr>
              <a:buSzPct val="100000"/>
              <a:buFont typeface="Arial" charset="0"/>
              <a:buNone/>
              <a:tabLst/>
              <a:defRPr/>
            </a:pPr>
            <a:r>
              <a:rPr kumimoji="0" lang="en-US" sz="2800" b="0" i="0" u="none" strike="noStrike" kern="0" cap="none" spc="0" normalizeH="0" baseline="0" noProof="0" smtClean="0">
                <a:ln>
                  <a:noFill/>
                </a:ln>
                <a:solidFill>
                  <a:srgbClr val="0070C0"/>
                </a:solidFill>
                <a:effectLst/>
                <a:uLnTx/>
                <a:uFillTx/>
                <a:latin typeface="+mn-lt"/>
                <a:ea typeface="Arial Unicode MS" pitchFamily="34" charset="-128"/>
                <a:cs typeface="+mn-cs"/>
              </a:rPr>
              <a:t>46 percent of users permanently or temporarily abandoned their relationship with a preferred site because of technical difficulties or performance problems.</a:t>
            </a:r>
          </a:p>
          <a:p>
            <a:pPr marL="0" marR="0" lvl="0" indent="0" algn="l" defTabSz="457200" rtl="0" eaLnBrk="0" fontAlgn="base" latinLnBrk="0" hangingPunct="0">
              <a:lnSpc>
                <a:spcPct val="87000"/>
              </a:lnSpc>
              <a:spcBef>
                <a:spcPts val="800"/>
              </a:spcBef>
              <a:spcAft>
                <a:spcPct val="0"/>
              </a:spcAft>
              <a:buClr>
                <a:srgbClr val="000000"/>
              </a:buClr>
              <a:buSzPct val="100000"/>
              <a:buFont typeface="Arial" charset="0"/>
              <a:buNone/>
              <a:tabLst/>
              <a:defRPr/>
            </a:pPr>
            <a:endParaRPr kumimoji="0" lang="en-US" sz="28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p:txBody>
      </p:sp>
      <p:sp>
        <p:nvSpPr>
          <p:cNvPr id="13" name="Content Placeholder 2"/>
          <p:cNvSpPr txBox="1">
            <a:spLocks/>
          </p:cNvSpPr>
          <p:nvPr/>
        </p:nvSpPr>
        <p:spPr bwMode="auto">
          <a:xfrm>
            <a:off x="725606" y="1902724"/>
            <a:ext cx="6905768" cy="1825388"/>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L="0" marR="0" lvl="0" indent="0" algn="l" defTabSz="457200" rtl="0" eaLnBrk="0" fontAlgn="base" latinLnBrk="0" hangingPunct="0">
              <a:lnSpc>
                <a:spcPct val="87000"/>
              </a:lnSpc>
              <a:spcBef>
                <a:spcPts val="800"/>
              </a:spcBef>
              <a:spcAft>
                <a:spcPct val="0"/>
              </a:spcAft>
              <a:buClr>
                <a:srgbClr val="0070C0"/>
              </a:buClr>
              <a:buSzPct val="100000"/>
              <a:buFont typeface="Arial" charset="0"/>
              <a:buNone/>
              <a:tabLst/>
              <a:defRPr/>
            </a:pPr>
            <a:r>
              <a:rPr kumimoji="0" lang="en-US" sz="2800" b="1" i="0" u="none" strike="noStrike" kern="0" cap="none" spc="0" normalizeH="0" baseline="0" noProof="0" dirty="0" smtClean="0">
                <a:ln>
                  <a:noFill/>
                </a:ln>
                <a:solidFill>
                  <a:schemeClr val="tx1"/>
                </a:solidFill>
                <a:effectLst/>
                <a:uLnTx/>
                <a:uFillTx/>
                <a:latin typeface="+mn-lt"/>
                <a:ea typeface="Arial Unicode MS" pitchFamily="34" charset="-128"/>
                <a:cs typeface="+mn-cs"/>
              </a:rPr>
              <a:t>Why?</a:t>
            </a:r>
          </a:p>
        </p:txBody>
      </p:sp>
      <p:sp>
        <p:nvSpPr>
          <p:cNvPr id="14" name="TextBox 13"/>
          <p:cNvSpPr txBox="1"/>
          <p:nvPr/>
        </p:nvSpPr>
        <p:spPr>
          <a:xfrm>
            <a:off x="3807738" y="4476468"/>
            <a:ext cx="5172502" cy="307777"/>
          </a:xfrm>
          <a:prstGeom prst="rect">
            <a:avLst/>
          </a:prstGeom>
          <a:noFill/>
        </p:spPr>
        <p:txBody>
          <a:bodyPr wrap="square" rtlCol="0">
            <a:spAutoFit/>
          </a:bodyPr>
          <a:lstStyle/>
          <a:p>
            <a:r>
              <a:rPr lang="it-IT" sz="1400" i="1" dirty="0" smtClean="0">
                <a:solidFill>
                  <a:srgbClr val="0070C0"/>
                </a:solidFill>
              </a:rPr>
              <a:t>Source: Jupiter Media Metrix Consumer Study</a:t>
            </a:r>
            <a:endParaRPr lang="en-US" sz="1400" i="1" dirty="0">
              <a:solidFill>
                <a:srgbClr val="0070C0"/>
              </a:solidFill>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293055" y="196948"/>
            <a:ext cx="7188200" cy="1143000"/>
          </a:xfrm>
          <a:prstGeom prst="rect">
            <a:avLst/>
          </a:prstGeom>
        </p:spPr>
        <p:txBody>
          <a:bodyPr/>
          <a:lstStyle/>
          <a:p>
            <a:pPr lvl="0" algn="ctr" eaLnBrk="0" hangingPunct="0">
              <a:defRPr/>
            </a:pPr>
            <a:r>
              <a:rPr lang="en-US" sz="4400" kern="0" dirty="0" smtClean="0">
                <a:solidFill>
                  <a:srgbClr val="0070C0"/>
                </a:solidFill>
                <a:latin typeface="+mj-lt"/>
                <a:ea typeface="Arial Unicode MS" pitchFamily="34" charset="-128"/>
                <a:cs typeface="+mj-cs"/>
              </a:rPr>
              <a:t>Performance Testing  </a:t>
            </a:r>
            <a:r>
              <a:rPr kumimoji="0" lang="en-US" sz="4400" b="0" i="0" u="none" strike="noStrike" kern="0" cap="none" spc="0" normalizeH="0" baseline="0" noProof="0" dirty="0" smtClean="0">
                <a:ln>
                  <a:noFill/>
                </a:ln>
                <a:solidFill>
                  <a:srgbClr val="0099FF"/>
                </a:solidFill>
                <a:effectLst/>
                <a:uLnTx/>
                <a:uFillTx/>
                <a:latin typeface="+mj-lt"/>
                <a:ea typeface="+mj-ea"/>
                <a:cs typeface="+mj-cs"/>
              </a:rPr>
              <a:t>					</a:t>
            </a:r>
            <a:endParaRPr kumimoji="0" lang="en-US" sz="2600" b="0" i="1" u="none" strike="noStrike" kern="0" cap="none" spc="0" normalizeH="0" baseline="0" noProof="0" dirty="0">
              <a:ln>
                <a:noFill/>
              </a:ln>
              <a:solidFill>
                <a:srgbClr val="0099FF"/>
              </a:solidFill>
              <a:effectLst/>
              <a:uLnTx/>
              <a:uFillTx/>
              <a:latin typeface="+mj-lt"/>
              <a:ea typeface="+mj-ea"/>
              <a:cs typeface="+mj-cs"/>
            </a:endParaRPr>
          </a:p>
        </p:txBody>
      </p:sp>
      <p:pic>
        <p:nvPicPr>
          <p:cNvPr id="1027" name="Picture 3"/>
          <p:cNvPicPr>
            <a:picLocks noChangeAspect="1" noChangeArrowheads="1"/>
          </p:cNvPicPr>
          <p:nvPr/>
        </p:nvPicPr>
        <p:blipFill>
          <a:blip r:embed="rId3" cstate="print"/>
          <a:srcRect/>
          <a:stretch>
            <a:fillRect/>
          </a:stretch>
        </p:blipFill>
        <p:spPr bwMode="auto">
          <a:xfrm>
            <a:off x="0" y="1308295"/>
            <a:ext cx="8820443" cy="474528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6238" y="323100"/>
            <a:ext cx="8226425" cy="947560"/>
          </a:xfrm>
          <a:prstGeom prst="rect">
            <a:avLst/>
          </a:prstGeom>
        </p:spPr>
        <p: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4400" b="0" i="0" u="none" strike="noStrike" kern="0" cap="none" spc="0" normalizeH="0" baseline="0" noProof="0" dirty="0" smtClean="0">
                <a:ln>
                  <a:noFill/>
                </a:ln>
                <a:solidFill>
                  <a:srgbClr val="0070C0"/>
                </a:solidFill>
                <a:effectLst/>
                <a:uLnTx/>
                <a:uFillTx/>
                <a:latin typeface="+mj-lt"/>
                <a:ea typeface="Arial Unicode MS" pitchFamily="34" charset="-128"/>
                <a:cs typeface="+mj-cs"/>
              </a:rPr>
              <a:t>Load Testing Challenges</a:t>
            </a:r>
            <a:endParaRPr kumimoji="0" lang="en-US" sz="4400" b="0" i="0" u="none" strike="noStrike" kern="0" cap="none" spc="0" normalizeH="0" baseline="0" noProof="0" dirty="0">
              <a:ln>
                <a:noFill/>
              </a:ln>
              <a:solidFill>
                <a:srgbClr val="0070C0"/>
              </a:solidFill>
              <a:effectLst/>
              <a:uLnTx/>
              <a:uFillTx/>
              <a:latin typeface="+mj-lt"/>
              <a:ea typeface="Arial Unicode MS" pitchFamily="34" charset="-128"/>
              <a:cs typeface="+mj-cs"/>
            </a:endParaRPr>
          </a:p>
        </p:txBody>
      </p:sp>
      <p:sp>
        <p:nvSpPr>
          <p:cNvPr id="7" name="Content Placeholder 2"/>
          <p:cNvSpPr txBox="1">
            <a:spLocks/>
          </p:cNvSpPr>
          <p:nvPr/>
        </p:nvSpPr>
        <p:spPr bwMode="auto">
          <a:xfrm>
            <a:off x="5306279" y="2224505"/>
            <a:ext cx="3142210" cy="3009346"/>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R="0" lvl="0" algn="l" defTabSz="457200" rtl="0" eaLnBrk="0" fontAlgn="base" latinLnBrk="0" hangingPunct="0">
              <a:lnSpc>
                <a:spcPct val="87000"/>
              </a:lnSpc>
              <a:spcBef>
                <a:spcPts val="800"/>
              </a:spcBef>
              <a:spcAft>
                <a:spcPct val="0"/>
              </a:spcAft>
              <a:buClr>
                <a:srgbClr val="0070C0"/>
              </a:buClr>
              <a:buSzPct val="100000"/>
              <a:tabLst/>
              <a:defRPr/>
            </a:pPr>
            <a:r>
              <a:rPr kumimoji="0" lang="en-US" sz="2000" b="0" i="0" u="none" strike="noStrike" kern="0" cap="none" spc="0" normalizeH="0" baseline="0" noProof="0" dirty="0" smtClean="0">
                <a:ln>
                  <a:noFill/>
                </a:ln>
                <a:solidFill>
                  <a:srgbClr val="0070C0"/>
                </a:solidFill>
                <a:effectLst/>
                <a:uLnTx/>
                <a:uFillTx/>
                <a:latin typeface="+mn-lt"/>
                <a:ea typeface="Arial Unicode MS" pitchFamily="34" charset="-128"/>
                <a:cs typeface="+mn-cs"/>
              </a:rPr>
              <a:t>Automated</a:t>
            </a:r>
            <a:r>
              <a:rPr kumimoji="0" lang="en-US" sz="2000" b="0" i="0" u="none" strike="noStrike" kern="0" cap="none" spc="0" normalizeH="0" noProof="0" dirty="0" smtClean="0">
                <a:ln>
                  <a:noFill/>
                </a:ln>
                <a:solidFill>
                  <a:srgbClr val="0070C0"/>
                </a:solidFill>
                <a:effectLst/>
                <a:uLnTx/>
                <a:uFillTx/>
                <a:latin typeface="+mn-lt"/>
                <a:ea typeface="Arial Unicode MS" pitchFamily="34" charset="-128"/>
                <a:cs typeface="+mn-cs"/>
              </a:rPr>
              <a:t> data collection</a:t>
            </a:r>
            <a:br>
              <a:rPr kumimoji="0" lang="en-US" sz="2000" b="0" i="0" u="none" strike="noStrike" kern="0" cap="none" spc="0" normalizeH="0" noProof="0" dirty="0" smtClean="0">
                <a:ln>
                  <a:noFill/>
                </a:ln>
                <a:solidFill>
                  <a:srgbClr val="0070C0"/>
                </a:solidFill>
                <a:effectLst/>
                <a:uLnTx/>
                <a:uFillTx/>
                <a:latin typeface="+mn-lt"/>
                <a:ea typeface="Arial Unicode MS" pitchFamily="34" charset="-128"/>
                <a:cs typeface="+mn-cs"/>
              </a:rPr>
            </a:br>
            <a:r>
              <a:rPr lang="en-US" sz="2000" kern="0" baseline="0" dirty="0" smtClean="0">
                <a:solidFill>
                  <a:srgbClr val="0070C0"/>
                </a:solidFill>
                <a:latin typeface="+mn-lt"/>
                <a:ea typeface="Arial Unicode MS" pitchFamily="34" charset="-128"/>
                <a:cs typeface="+mn-cs"/>
              </a:rPr>
              <a:t>Automatic parsing of data</a:t>
            </a:r>
            <a:br>
              <a:rPr lang="en-US" sz="2000" kern="0" baseline="0" dirty="0" smtClean="0">
                <a:solidFill>
                  <a:srgbClr val="0070C0"/>
                </a:solidFill>
                <a:latin typeface="+mn-lt"/>
                <a:ea typeface="Arial Unicode MS" pitchFamily="34" charset="-128"/>
                <a:cs typeface="+mn-cs"/>
              </a:rPr>
            </a:br>
            <a:r>
              <a:rPr kumimoji="0" lang="en-US" sz="2000" b="0" i="0" u="none" strike="noStrike" kern="0" cap="none" spc="0" normalizeH="0" noProof="0" dirty="0" smtClean="0">
                <a:ln>
                  <a:noFill/>
                </a:ln>
                <a:solidFill>
                  <a:srgbClr val="0070C0"/>
                </a:solidFill>
                <a:effectLst/>
                <a:uLnTx/>
                <a:uFillTx/>
                <a:latin typeface="+mn-lt"/>
                <a:ea typeface="Arial Unicode MS" pitchFamily="34" charset="-128"/>
                <a:cs typeface="+mn-cs"/>
              </a:rPr>
              <a:t>Automatic script creation</a:t>
            </a:r>
            <a:br>
              <a:rPr kumimoji="0" lang="en-US" sz="2000" b="0" i="0" u="none" strike="noStrike" kern="0" cap="none" spc="0" normalizeH="0" noProof="0" dirty="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noProof="0" dirty="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noProof="0" dirty="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noProof="0" dirty="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noProof="0" dirty="0" smtClean="0">
                <a:ln>
                  <a:noFill/>
                </a:ln>
                <a:solidFill>
                  <a:srgbClr val="0070C0"/>
                </a:solidFill>
                <a:effectLst/>
                <a:uLnTx/>
                <a:uFillTx/>
                <a:latin typeface="+mn-lt"/>
                <a:ea typeface="Arial Unicode MS" pitchFamily="34" charset="-128"/>
                <a:cs typeface="+mn-cs"/>
              </a:rPr>
            </a:br>
            <a:r>
              <a:rPr lang="en-US" sz="2000" kern="0" dirty="0" smtClean="0">
                <a:solidFill>
                  <a:srgbClr val="0070C0"/>
                </a:solidFill>
                <a:latin typeface="+mn-lt"/>
                <a:ea typeface="Arial Unicode MS" pitchFamily="34" charset="-128"/>
                <a:cs typeface="+mn-cs"/>
              </a:rPr>
              <a:t>100% reliable and authentic production data</a:t>
            </a:r>
            <a:br>
              <a:rPr lang="en-US" sz="2000" kern="0" dirty="0" smtClean="0">
                <a:solidFill>
                  <a:srgbClr val="0070C0"/>
                </a:solidFill>
                <a:latin typeface="+mn-lt"/>
                <a:ea typeface="Arial Unicode MS" pitchFamily="34" charset="-128"/>
                <a:cs typeface="+mn-cs"/>
              </a:rPr>
            </a:br>
            <a:r>
              <a:rPr lang="en-US" sz="2000" kern="0" dirty="0" smtClean="0">
                <a:solidFill>
                  <a:srgbClr val="0070C0"/>
                </a:solidFill>
                <a:latin typeface="+mn-lt"/>
                <a:ea typeface="Arial Unicode MS" pitchFamily="34" charset="-128"/>
                <a:cs typeface="+mn-cs"/>
              </a:rPr>
              <a:t/>
            </a:r>
            <a:br>
              <a:rPr lang="en-US" sz="2000" kern="0" dirty="0" smtClean="0">
                <a:solidFill>
                  <a:srgbClr val="0070C0"/>
                </a:solidFill>
                <a:latin typeface="+mn-lt"/>
                <a:ea typeface="Arial Unicode MS" pitchFamily="34" charset="-128"/>
                <a:cs typeface="+mn-cs"/>
              </a:rPr>
            </a:br>
            <a:r>
              <a:rPr lang="en-US" sz="2000" kern="0" dirty="0" smtClean="0">
                <a:solidFill>
                  <a:srgbClr val="0070C0"/>
                </a:solidFill>
                <a:latin typeface="+mn-lt"/>
                <a:ea typeface="Arial Unicode MS" pitchFamily="34" charset="-128"/>
                <a:cs typeface="+mn-cs"/>
              </a:rPr>
              <a:t/>
            </a:r>
            <a:br>
              <a:rPr lang="en-US" sz="2000" kern="0" dirty="0" smtClean="0">
                <a:solidFill>
                  <a:srgbClr val="0070C0"/>
                </a:solidFill>
                <a:latin typeface="+mn-lt"/>
                <a:ea typeface="Arial Unicode MS" pitchFamily="34" charset="-128"/>
                <a:cs typeface="+mn-cs"/>
              </a:rPr>
            </a:br>
            <a:r>
              <a:rPr lang="en-US" sz="2000" kern="0" dirty="0" smtClean="0">
                <a:solidFill>
                  <a:srgbClr val="0070C0"/>
                </a:solidFill>
                <a:latin typeface="+mn-lt"/>
                <a:ea typeface="Arial Unicode MS" pitchFamily="34" charset="-128"/>
                <a:cs typeface="+mn-cs"/>
              </a:rPr>
              <a:t>Reduce scripting time </a:t>
            </a:r>
            <a:br>
              <a:rPr lang="en-US" sz="2000" kern="0" dirty="0" smtClean="0">
                <a:solidFill>
                  <a:srgbClr val="0070C0"/>
                </a:solidFill>
                <a:latin typeface="+mn-lt"/>
                <a:ea typeface="Arial Unicode MS" pitchFamily="34" charset="-128"/>
                <a:cs typeface="+mn-cs"/>
              </a:rPr>
            </a:br>
            <a:endParaRPr kumimoji="0" lang="en-US" sz="2000" b="0" i="0" u="none" strike="noStrike" kern="0" cap="none" spc="0" normalizeH="0" noProof="0" dirty="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70C0"/>
              </a:buClr>
              <a:buSzPct val="100000"/>
              <a:tabLst/>
              <a:defRPr/>
            </a:pPr>
            <a:endParaRPr kumimoji="0" lang="en-US" sz="20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p:txBody>
      </p:sp>
      <p:sp>
        <p:nvSpPr>
          <p:cNvPr id="8" name="Title 1"/>
          <p:cNvSpPr txBox="1">
            <a:spLocks/>
          </p:cNvSpPr>
          <p:nvPr/>
        </p:nvSpPr>
        <p:spPr bwMode="auto">
          <a:xfrm>
            <a:off x="235340" y="837810"/>
            <a:ext cx="8226425" cy="94756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3600" b="0" i="1" u="none" strike="noStrike" kern="0" cap="none" spc="0" normalizeH="0" baseline="0" noProof="0" dirty="0" smtClean="0">
                <a:ln>
                  <a:noFill/>
                </a:ln>
                <a:solidFill>
                  <a:srgbClr val="0070C0"/>
                </a:solidFill>
                <a:effectLst/>
                <a:uLnTx/>
                <a:uFillTx/>
                <a:latin typeface="+mj-lt"/>
                <a:ea typeface="Arial Unicode MS" pitchFamily="34" charset="-128"/>
                <a:cs typeface="+mj-cs"/>
              </a:rPr>
              <a:t>Test Development</a:t>
            </a:r>
            <a:endParaRPr kumimoji="0" lang="en-US" sz="3600" b="0" i="1" u="none" strike="noStrike" kern="0" cap="none" spc="0" normalizeH="0" baseline="0" noProof="0" dirty="0">
              <a:ln>
                <a:noFill/>
              </a:ln>
              <a:solidFill>
                <a:srgbClr val="0070C0"/>
              </a:solidFill>
              <a:effectLst/>
              <a:uLnTx/>
              <a:uFillTx/>
              <a:latin typeface="+mj-lt"/>
              <a:ea typeface="Arial Unicode MS" pitchFamily="34" charset="-128"/>
              <a:cs typeface="+mj-cs"/>
            </a:endParaRPr>
          </a:p>
        </p:txBody>
      </p:sp>
      <p:sp>
        <p:nvSpPr>
          <p:cNvPr id="9" name="Content Placeholder 2"/>
          <p:cNvSpPr txBox="1">
            <a:spLocks/>
          </p:cNvSpPr>
          <p:nvPr/>
        </p:nvSpPr>
        <p:spPr>
          <a:xfrm>
            <a:off x="581895" y="2224505"/>
            <a:ext cx="3352787" cy="3026764"/>
          </a:xfrm>
          <a:prstGeom prst="rect">
            <a:avLst/>
          </a:prstGeom>
        </p:spPr>
        <p:txBody>
          <a:bodyPr/>
          <a:lstStyle/>
          <a:p>
            <a:pPr marL="0" marR="0" lvl="0" indent="0" algn="l" defTabSz="457200" rtl="0" eaLnBrk="0" fontAlgn="base" latinLnBrk="0" hangingPunct="0">
              <a:lnSpc>
                <a:spcPct val="87000"/>
              </a:lnSpc>
              <a:spcBef>
                <a:spcPts val="800"/>
              </a:spcBef>
              <a:spcAft>
                <a:spcPct val="0"/>
              </a:spcAft>
              <a:buClr>
                <a:srgbClr val="000000"/>
              </a:buClr>
              <a:buSzPct val="100000"/>
              <a:buFont typeface="Arial" charset="0"/>
              <a:buNone/>
              <a:tabLst/>
              <a:defRPr/>
            </a:pP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Long development cycles for scripts and scenarios</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Simulated data</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Human resource intensive for test development</a:t>
            </a:r>
          </a:p>
          <a:p>
            <a:pPr marL="0" marR="0" lvl="0" indent="0" algn="l" defTabSz="457200" rtl="0" eaLnBrk="0" fontAlgn="base" latinLnBrk="0" hangingPunct="0">
              <a:lnSpc>
                <a:spcPct val="87000"/>
              </a:lnSpc>
              <a:spcBef>
                <a:spcPts val="800"/>
              </a:spcBef>
              <a:spcAft>
                <a:spcPct val="0"/>
              </a:spcAft>
              <a:buClr>
                <a:srgbClr val="000000"/>
              </a:buClr>
              <a:buSzPct val="100000"/>
              <a:buFont typeface="Arial" charset="0"/>
              <a:buNone/>
              <a:tabLst/>
              <a:defRPr/>
            </a:pP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endPar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endParaRPr kumimoji="0" lang="en-US" sz="20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p:txBody>
      </p:sp>
      <p:sp>
        <p:nvSpPr>
          <p:cNvPr id="10" name="Right Arrow 9"/>
          <p:cNvSpPr/>
          <p:nvPr/>
        </p:nvSpPr>
        <p:spPr bwMode="auto">
          <a:xfrm>
            <a:off x="3768440" y="2221497"/>
            <a:ext cx="1385455" cy="498763"/>
          </a:xfrm>
          <a:prstGeom prst="rightArrow">
            <a:avLst/>
          </a:prstGeom>
          <a:solidFill>
            <a:srgbClr val="457B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rgbClr val="0070C0"/>
              </a:solidFill>
              <a:effectLst/>
              <a:latin typeface="Arial" charset="0"/>
              <a:cs typeface="Arial" charset="0"/>
            </a:endParaRPr>
          </a:p>
        </p:txBody>
      </p:sp>
      <p:sp>
        <p:nvSpPr>
          <p:cNvPr id="15" name="Right Arrow 14"/>
          <p:cNvSpPr/>
          <p:nvPr/>
        </p:nvSpPr>
        <p:spPr bwMode="auto">
          <a:xfrm>
            <a:off x="3796149" y="3457693"/>
            <a:ext cx="1385455" cy="498763"/>
          </a:xfrm>
          <a:prstGeom prst="rightArrow">
            <a:avLst/>
          </a:prstGeom>
          <a:solidFill>
            <a:srgbClr val="457B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rgbClr val="0070C0"/>
              </a:solidFill>
              <a:effectLst/>
              <a:latin typeface="Arial" charset="0"/>
              <a:cs typeface="Arial" charset="0"/>
            </a:endParaRPr>
          </a:p>
        </p:txBody>
      </p:sp>
      <p:sp>
        <p:nvSpPr>
          <p:cNvPr id="16" name="Right Arrow 15"/>
          <p:cNvSpPr/>
          <p:nvPr/>
        </p:nvSpPr>
        <p:spPr bwMode="auto">
          <a:xfrm>
            <a:off x="3796149" y="4533187"/>
            <a:ext cx="1385455" cy="498763"/>
          </a:xfrm>
          <a:prstGeom prst="rightArrow">
            <a:avLst/>
          </a:prstGeom>
          <a:solidFill>
            <a:srgbClr val="457B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rgbClr val="0070C0"/>
              </a:solidFill>
              <a:effectLst/>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76238" y="323100"/>
            <a:ext cx="8226425" cy="947560"/>
          </a:xfrm>
          <a:prstGeom prst="rect">
            <a:avLst/>
          </a:prstGeom>
        </p:spPr>
        <p:txBody>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4400" b="0" i="0" u="none" strike="noStrike" kern="0" cap="none" spc="0" normalizeH="0" baseline="0" noProof="0" smtClean="0">
                <a:ln>
                  <a:noFill/>
                </a:ln>
                <a:solidFill>
                  <a:srgbClr val="0070C0"/>
                </a:solidFill>
                <a:effectLst/>
                <a:uLnTx/>
                <a:uFillTx/>
                <a:latin typeface="+mj-lt"/>
                <a:ea typeface="Arial Unicode MS" pitchFamily="34" charset="-128"/>
                <a:cs typeface="+mj-cs"/>
              </a:rPr>
              <a:t>Load Testing Challenges</a:t>
            </a:r>
            <a:endParaRPr kumimoji="0" lang="en-US" sz="4400" b="0" i="0" u="none" strike="noStrike" kern="0" cap="none" spc="0" normalizeH="0" baseline="0" noProof="0" dirty="0">
              <a:ln>
                <a:noFill/>
              </a:ln>
              <a:solidFill>
                <a:srgbClr val="0070C0"/>
              </a:solidFill>
              <a:effectLst/>
              <a:uLnTx/>
              <a:uFillTx/>
              <a:latin typeface="+mj-lt"/>
              <a:ea typeface="Arial Unicode MS" pitchFamily="34" charset="-128"/>
              <a:cs typeface="+mj-cs"/>
            </a:endParaRPr>
          </a:p>
        </p:txBody>
      </p:sp>
      <p:sp>
        <p:nvSpPr>
          <p:cNvPr id="7" name="Content Placeholder 2"/>
          <p:cNvSpPr txBox="1">
            <a:spLocks/>
          </p:cNvSpPr>
          <p:nvPr/>
        </p:nvSpPr>
        <p:spPr>
          <a:xfrm>
            <a:off x="706569" y="2344848"/>
            <a:ext cx="3048000" cy="2897717"/>
          </a:xfrm>
          <a:prstGeom prst="rect">
            <a:avLst/>
          </a:prstGeom>
        </p:spPr>
        <p:txBody>
          <a:bodyPr/>
          <a:lstStyle/>
          <a:p>
            <a:pPr marL="0" marR="0" lvl="0" indent="0" algn="l" defTabSz="457200" rtl="0" eaLnBrk="0" fontAlgn="base" latinLnBrk="0" hangingPunct="0">
              <a:lnSpc>
                <a:spcPct val="87000"/>
              </a:lnSpc>
              <a:spcBef>
                <a:spcPts val="800"/>
              </a:spcBef>
              <a:spcAft>
                <a:spcPct val="0"/>
              </a:spcAft>
              <a:buClr>
                <a:srgbClr val="000000"/>
              </a:buClr>
              <a:buSzPct val="100000"/>
              <a:buFont typeface="Arial" charset="0"/>
              <a:buNone/>
              <a:tabLst/>
              <a:defRPr/>
            </a:pP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Data analysis after collection of data</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Difficult to interpret results</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
            </a:r>
            <a:b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br>
            <a:r>
              <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rPr>
              <a:t>Lots of expertise required</a:t>
            </a:r>
          </a:p>
          <a:p>
            <a:pPr marL="0" marR="0" lvl="0" indent="0" algn="l" defTabSz="457200" rtl="0" eaLnBrk="0" fontAlgn="base" latinLnBrk="0" hangingPunct="0">
              <a:lnSpc>
                <a:spcPct val="87000"/>
              </a:lnSpc>
              <a:spcBef>
                <a:spcPts val="800"/>
              </a:spcBef>
              <a:spcAft>
                <a:spcPct val="0"/>
              </a:spcAft>
              <a:buClr>
                <a:srgbClr val="000000"/>
              </a:buClr>
              <a:buSzPct val="100000"/>
              <a:buFont typeface="Arial" charset="0"/>
              <a:buNone/>
              <a:tabLst/>
              <a:defRPr/>
            </a:pPr>
            <a:endParaRPr kumimoji="0" lang="en-US" sz="2000" b="0" i="0" u="none" strike="noStrike" kern="0" cap="none" spc="0" normalizeH="0" baseline="0" noProof="0" smtClean="0">
              <a:ln>
                <a:noFill/>
              </a:ln>
              <a:solidFill>
                <a:srgbClr val="0070C0"/>
              </a:solidFill>
              <a:effectLst/>
              <a:uLnTx/>
              <a:uFillTx/>
              <a:latin typeface="+mn-lt"/>
              <a:ea typeface="Arial Unicode MS" pitchFamily="34" charset="-128"/>
              <a:cs typeface="+mn-cs"/>
            </a:endParaRPr>
          </a:p>
          <a:p>
            <a:pPr marL="339725" marR="0" lvl="0" indent="-339725"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endParaRPr kumimoji="0" lang="en-US" sz="2400" b="0" i="0" u="none" strike="noStrike" kern="0" cap="none" spc="0" normalizeH="0" baseline="0" noProof="0" dirty="0" smtClean="0">
              <a:ln>
                <a:noFill/>
              </a:ln>
              <a:solidFill>
                <a:srgbClr val="0070C0"/>
              </a:solidFill>
              <a:effectLst/>
              <a:uLnTx/>
              <a:uFillTx/>
              <a:latin typeface="+mn-lt"/>
              <a:ea typeface="Arial Unicode MS" pitchFamily="34" charset="-128"/>
              <a:cs typeface="+mn-cs"/>
            </a:endParaRPr>
          </a:p>
        </p:txBody>
      </p:sp>
      <p:sp>
        <p:nvSpPr>
          <p:cNvPr id="8" name="Content Placeholder 2"/>
          <p:cNvSpPr txBox="1">
            <a:spLocks/>
          </p:cNvSpPr>
          <p:nvPr/>
        </p:nvSpPr>
        <p:spPr bwMode="auto">
          <a:xfrm>
            <a:off x="5666509" y="2344848"/>
            <a:ext cx="3142210" cy="2889009"/>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marR="0" lvl="0" algn="l" defTabSz="457200" rtl="0" eaLnBrk="0" fontAlgn="base" latinLnBrk="0" hangingPunct="0">
              <a:lnSpc>
                <a:spcPct val="87000"/>
              </a:lnSpc>
              <a:spcBef>
                <a:spcPts val="800"/>
              </a:spcBef>
              <a:spcAft>
                <a:spcPct val="0"/>
              </a:spcAft>
              <a:buClr>
                <a:srgbClr val="0070C0"/>
              </a:buClr>
              <a:buSzPct val="100000"/>
              <a:tabLst/>
              <a:defRPr/>
            </a:pPr>
            <a:r>
              <a:rPr lang="en-US" sz="2000" dirty="0" smtClean="0">
                <a:solidFill>
                  <a:srgbClr val="0070C0"/>
                </a:solidFill>
                <a:latin typeface="+mn-lt"/>
                <a:ea typeface="Arial Unicode MS" pitchFamily="34" charset="-128"/>
                <a:cs typeface="+mn-cs"/>
              </a:rPr>
              <a:t>Integrated software for deep-dive analysis</a:t>
            </a:r>
            <a:br>
              <a:rPr lang="en-US" sz="2000" dirty="0" smtClean="0">
                <a:solidFill>
                  <a:srgbClr val="0070C0"/>
                </a:solidFill>
                <a:latin typeface="+mn-lt"/>
                <a:ea typeface="Arial Unicode MS" pitchFamily="34" charset="-128"/>
                <a:cs typeface="+mn-cs"/>
              </a:rPr>
            </a:br>
            <a:r>
              <a:rPr lang="en-US" sz="2000" dirty="0" smtClean="0">
                <a:solidFill>
                  <a:srgbClr val="0070C0"/>
                </a:solidFill>
                <a:latin typeface="+mn-lt"/>
                <a:ea typeface="Arial Unicode MS" pitchFamily="34" charset="-128"/>
                <a:cs typeface="+mn-cs"/>
              </a:rPr>
              <a:t/>
            </a:r>
            <a:br>
              <a:rPr lang="en-US" sz="2000" dirty="0" smtClean="0">
                <a:solidFill>
                  <a:srgbClr val="0070C0"/>
                </a:solidFill>
                <a:latin typeface="+mn-lt"/>
                <a:ea typeface="Arial Unicode MS" pitchFamily="34" charset="-128"/>
                <a:cs typeface="+mn-cs"/>
              </a:rPr>
            </a:br>
            <a:r>
              <a:rPr lang="en-US" sz="2000" dirty="0" smtClean="0">
                <a:solidFill>
                  <a:srgbClr val="0070C0"/>
                </a:solidFill>
                <a:latin typeface="+mn-lt"/>
                <a:ea typeface="Arial Unicode MS" pitchFamily="34" charset="-128"/>
                <a:cs typeface="+mn-cs"/>
              </a:rPr>
              <a:t/>
            </a:r>
            <a:br>
              <a:rPr lang="en-US" sz="2000" dirty="0" smtClean="0">
                <a:solidFill>
                  <a:srgbClr val="0070C0"/>
                </a:solidFill>
                <a:latin typeface="+mn-lt"/>
                <a:ea typeface="Arial Unicode MS" pitchFamily="34" charset="-128"/>
                <a:cs typeface="+mn-cs"/>
              </a:rPr>
            </a:br>
            <a:r>
              <a:rPr lang="en-US" sz="2000" dirty="0" smtClean="0">
                <a:solidFill>
                  <a:srgbClr val="0070C0"/>
                </a:solidFill>
                <a:latin typeface="+mn-lt"/>
                <a:ea typeface="Arial Unicode MS" pitchFamily="34" charset="-128"/>
                <a:cs typeface="+mn-cs"/>
              </a:rPr>
              <a:t>Visual correlation across platforms, tiers, and clusters</a:t>
            </a:r>
            <a:br>
              <a:rPr lang="en-US" sz="2000" dirty="0" smtClean="0">
                <a:solidFill>
                  <a:srgbClr val="0070C0"/>
                </a:solidFill>
                <a:latin typeface="+mn-lt"/>
                <a:ea typeface="Arial Unicode MS" pitchFamily="34" charset="-128"/>
                <a:cs typeface="+mn-cs"/>
              </a:rPr>
            </a:br>
            <a:r>
              <a:rPr lang="en-US" sz="2000" dirty="0" smtClean="0">
                <a:solidFill>
                  <a:srgbClr val="0070C0"/>
                </a:solidFill>
                <a:latin typeface="+mn-lt"/>
                <a:ea typeface="Arial Unicode MS" pitchFamily="34" charset="-128"/>
                <a:cs typeface="+mn-cs"/>
              </a:rPr>
              <a:t/>
            </a:r>
            <a:br>
              <a:rPr lang="en-US" sz="2000" dirty="0" smtClean="0">
                <a:solidFill>
                  <a:srgbClr val="0070C0"/>
                </a:solidFill>
                <a:latin typeface="+mn-lt"/>
                <a:ea typeface="Arial Unicode MS" pitchFamily="34" charset="-128"/>
                <a:cs typeface="+mn-cs"/>
              </a:rPr>
            </a:br>
            <a:r>
              <a:rPr lang="en-US" sz="2000" dirty="0" smtClean="0">
                <a:solidFill>
                  <a:srgbClr val="0070C0"/>
                </a:solidFill>
                <a:latin typeface="+mn-lt"/>
                <a:ea typeface="Arial Unicode MS" pitchFamily="34" charset="-128"/>
                <a:cs typeface="+mn-cs"/>
              </a:rPr>
              <a:t>Easy interpretation of results</a:t>
            </a:r>
          </a:p>
        </p:txBody>
      </p:sp>
      <p:sp>
        <p:nvSpPr>
          <p:cNvPr id="9" name="Title 1"/>
          <p:cNvSpPr txBox="1">
            <a:spLocks/>
          </p:cNvSpPr>
          <p:nvPr/>
        </p:nvSpPr>
        <p:spPr bwMode="auto">
          <a:xfrm>
            <a:off x="235340" y="837810"/>
            <a:ext cx="8226425" cy="947560"/>
          </a:xfrm>
          <a:prstGeom prst="rect">
            <a:avLst/>
          </a:prstGeom>
          <a:noFill/>
          <a:ln w="9525">
            <a:noFill/>
            <a:round/>
            <a:headEnd/>
            <a:tailEnd/>
          </a:ln>
        </p:spPr>
        <p:txBody>
          <a:bodyPr vert="horz" wrap="square" lIns="90000" tIns="46800" rIns="90000" bIns="46800" numCol="1" anchor="ctr" anchorCtr="0" compatLnSpc="1">
            <a:prstTxWarp prst="textNoShape">
              <a:avLst/>
            </a:prstTxWarp>
          </a:bodyPr>
          <a:lstStyle/>
          <a:p>
            <a:pPr marL="0" marR="0" lvl="0" indent="0" algn="ctr" defTabSz="457200" rtl="0" eaLnBrk="0" fontAlgn="base" latinLnBrk="0" hangingPunct="0">
              <a:lnSpc>
                <a:spcPct val="87000"/>
              </a:lnSpc>
              <a:spcBef>
                <a:spcPct val="0"/>
              </a:spcBef>
              <a:spcAft>
                <a:spcPct val="0"/>
              </a:spcAft>
              <a:buClr>
                <a:srgbClr val="000000"/>
              </a:buClr>
              <a:buSzPct val="100000"/>
              <a:buFont typeface="Arial" charset="0"/>
              <a:buNone/>
              <a:tabLst/>
              <a:defRPr/>
            </a:pPr>
            <a:r>
              <a:rPr kumimoji="0" lang="en-US" sz="3600" b="0" i="1" u="none" strike="noStrike" kern="0" cap="none" spc="0" normalizeH="0" baseline="0" noProof="0" dirty="0" smtClean="0">
                <a:ln>
                  <a:noFill/>
                </a:ln>
                <a:solidFill>
                  <a:srgbClr val="0070C0"/>
                </a:solidFill>
                <a:effectLst/>
                <a:uLnTx/>
                <a:uFillTx/>
                <a:latin typeface="+mj-lt"/>
                <a:ea typeface="Arial Unicode MS" pitchFamily="34" charset="-128"/>
                <a:cs typeface="+mj-cs"/>
              </a:rPr>
              <a:t>Results Analysis</a:t>
            </a:r>
            <a:endParaRPr kumimoji="0" lang="en-US" sz="3600" b="0" i="1" u="none" strike="noStrike" kern="0" cap="none" spc="0" normalizeH="0" baseline="0" noProof="0" dirty="0">
              <a:ln>
                <a:noFill/>
              </a:ln>
              <a:solidFill>
                <a:srgbClr val="0070C0"/>
              </a:solidFill>
              <a:effectLst/>
              <a:uLnTx/>
              <a:uFillTx/>
              <a:latin typeface="+mj-lt"/>
              <a:ea typeface="Arial Unicode MS" pitchFamily="34" charset="-128"/>
              <a:cs typeface="+mj-cs"/>
            </a:endParaRPr>
          </a:p>
        </p:txBody>
      </p:sp>
      <p:sp>
        <p:nvSpPr>
          <p:cNvPr id="10" name="Right Arrow 9"/>
          <p:cNvSpPr/>
          <p:nvPr/>
        </p:nvSpPr>
        <p:spPr bwMode="auto">
          <a:xfrm>
            <a:off x="3796149" y="2341837"/>
            <a:ext cx="1385455" cy="498763"/>
          </a:xfrm>
          <a:prstGeom prst="rightArrow">
            <a:avLst/>
          </a:prstGeom>
          <a:solidFill>
            <a:srgbClr val="457B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rgbClr val="0070C0"/>
              </a:solidFill>
              <a:effectLst/>
              <a:latin typeface="Arial" charset="0"/>
              <a:cs typeface="Arial" charset="0"/>
            </a:endParaRPr>
          </a:p>
        </p:txBody>
      </p:sp>
      <p:sp>
        <p:nvSpPr>
          <p:cNvPr id="15" name="Right Arrow 14"/>
          <p:cNvSpPr/>
          <p:nvPr/>
        </p:nvSpPr>
        <p:spPr bwMode="auto">
          <a:xfrm>
            <a:off x="3796149" y="3345671"/>
            <a:ext cx="1385455" cy="498763"/>
          </a:xfrm>
          <a:prstGeom prst="rightArrow">
            <a:avLst/>
          </a:prstGeom>
          <a:solidFill>
            <a:srgbClr val="457B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rgbClr val="0070C0"/>
              </a:solidFill>
              <a:effectLst/>
              <a:latin typeface="Arial" charset="0"/>
              <a:cs typeface="Arial" charset="0"/>
            </a:endParaRPr>
          </a:p>
        </p:txBody>
      </p:sp>
      <p:sp>
        <p:nvSpPr>
          <p:cNvPr id="16" name="Right Arrow 15"/>
          <p:cNvSpPr/>
          <p:nvPr/>
        </p:nvSpPr>
        <p:spPr bwMode="auto">
          <a:xfrm>
            <a:off x="3796149" y="4421176"/>
            <a:ext cx="1385455" cy="498763"/>
          </a:xfrm>
          <a:prstGeom prst="rightArrow">
            <a:avLst/>
          </a:prstGeom>
          <a:solidFill>
            <a:srgbClr val="457BA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pPr>
            <a:endParaRPr kumimoji="0" lang="en-US" sz="1800" b="0" i="0" u="none" strike="noStrike" cap="none" normalizeH="0" baseline="0" dirty="0" smtClean="0">
              <a:ln>
                <a:noFill/>
              </a:ln>
              <a:solidFill>
                <a:srgbClr val="0070C0"/>
              </a:solidFill>
              <a:effectLst/>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76238" y="164712"/>
            <a:ext cx="8226425" cy="715963"/>
          </a:xfrm>
        </p:spPr>
        <p:txBody>
          <a:bodyPr/>
          <a:lstStyle/>
          <a:p>
            <a:r>
              <a:rPr lang="en-US" dirty="0" smtClean="0"/>
              <a:t>Throughput and Concurrency </a:t>
            </a:r>
            <a:endParaRPr lang="en-US" dirty="0"/>
          </a:p>
        </p:txBody>
      </p:sp>
      <p:sp>
        <p:nvSpPr>
          <p:cNvPr id="8" name="Content Placeholder 7"/>
          <p:cNvSpPr>
            <a:spLocks noGrp="1"/>
          </p:cNvSpPr>
          <p:nvPr>
            <p:ph sz="half" idx="1"/>
          </p:nvPr>
        </p:nvSpPr>
        <p:spPr/>
        <p:txBody>
          <a:bodyPr/>
          <a:lstStyle/>
          <a:p>
            <a:r>
              <a:rPr lang="en-US" dirty="0" smtClean="0"/>
              <a:t>Throughput </a:t>
            </a:r>
          </a:p>
          <a:p>
            <a:pPr lvl="1"/>
            <a:r>
              <a:rPr lang="en-US" dirty="0" smtClean="0"/>
              <a:t>The amount of data the system can support, measured in hits per second, pages per second and megabytes of data per second . </a:t>
            </a:r>
            <a:endParaRPr lang="en-US" dirty="0"/>
          </a:p>
        </p:txBody>
      </p:sp>
      <p:sp>
        <p:nvSpPr>
          <p:cNvPr id="9" name="Content Placeholder 8"/>
          <p:cNvSpPr>
            <a:spLocks noGrp="1"/>
          </p:cNvSpPr>
          <p:nvPr>
            <p:ph sz="half" idx="2"/>
          </p:nvPr>
        </p:nvSpPr>
        <p:spPr/>
        <p:txBody>
          <a:bodyPr/>
          <a:lstStyle/>
          <a:p>
            <a:r>
              <a:rPr lang="en-US" dirty="0" smtClean="0"/>
              <a:t>Concurrency </a:t>
            </a:r>
          </a:p>
          <a:p>
            <a:pPr lvl="1"/>
            <a:r>
              <a:rPr lang="en-US" dirty="0" smtClean="0"/>
              <a:t>Number of independent users simultaneously connected and using an application.  </a:t>
            </a:r>
            <a:endParaRPr lang="en-US" dirty="0"/>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a:xfrm>
            <a:off x="190500" y="6499225"/>
            <a:ext cx="503238" cy="165100"/>
          </a:xfrm>
        </p:spPr>
        <p:txBody>
          <a:bodyPr/>
          <a:lstStyle/>
          <a:p>
            <a:fld id="{62CAC71A-A7EF-42F5-9DD7-94472E85D0D3}" type="slidenum">
              <a:rPr lang="en-GB"/>
              <a:pPr/>
              <a:t>9</a:t>
            </a:fld>
            <a:endParaRPr lang="en-GB" dirty="0"/>
          </a:p>
        </p:txBody>
      </p:sp>
      <p:sp>
        <p:nvSpPr>
          <p:cNvPr id="3" name="Rectangle 2"/>
          <p:cNvSpPr txBox="1">
            <a:spLocks noChangeArrowheads="1"/>
          </p:cNvSpPr>
          <p:nvPr/>
        </p:nvSpPr>
        <p:spPr>
          <a:xfrm>
            <a:off x="1475936" y="216242"/>
            <a:ext cx="7188200" cy="1143000"/>
          </a:xfrm>
          <a:prstGeom prst="rect">
            <a:avLst/>
          </a:prstGeom>
        </p:spPr>
        <p:txBody>
          <a:bodyPr/>
          <a:lstStyle/>
          <a:p>
            <a:pPr lvl="0" algn="ctr" eaLnBrk="0" hangingPunct="0">
              <a:defRPr/>
            </a:pPr>
            <a:r>
              <a:rPr lang="en-US" sz="4400" kern="0" dirty="0" smtClean="0">
                <a:solidFill>
                  <a:srgbClr val="0070C0"/>
                </a:solidFill>
                <a:latin typeface="+mj-lt"/>
                <a:ea typeface="Arial Unicode MS" pitchFamily="34" charset="-128"/>
                <a:cs typeface="+mj-cs"/>
              </a:rPr>
              <a:t>Tier Load Testing </a:t>
            </a:r>
            <a:r>
              <a:rPr kumimoji="0" lang="en-US" sz="4400" b="0" i="0" u="none" strike="noStrike" kern="0" cap="none" spc="0" normalizeH="0" baseline="0" noProof="0" dirty="0" smtClean="0">
                <a:ln>
                  <a:noFill/>
                </a:ln>
                <a:solidFill>
                  <a:srgbClr val="0099FF"/>
                </a:solidFill>
                <a:effectLst/>
                <a:uLnTx/>
                <a:uFillTx/>
                <a:latin typeface="+mj-lt"/>
                <a:ea typeface="+mj-ea"/>
                <a:cs typeface="+mj-cs"/>
              </a:rPr>
              <a:t>					</a:t>
            </a:r>
            <a:endParaRPr kumimoji="0" lang="en-US" sz="2600" b="0" i="1" u="none" strike="noStrike" kern="0" cap="none" spc="0" normalizeH="0" baseline="0" noProof="0" dirty="0">
              <a:ln>
                <a:noFill/>
              </a:ln>
              <a:solidFill>
                <a:srgbClr val="0099FF"/>
              </a:solidFill>
              <a:effectLst/>
              <a:uLnTx/>
              <a:uFillTx/>
              <a:latin typeface="+mj-lt"/>
              <a:ea typeface="+mj-ea"/>
              <a:cs typeface="+mj-cs"/>
            </a:endParaRPr>
          </a:p>
        </p:txBody>
      </p:sp>
      <p:sp>
        <p:nvSpPr>
          <p:cNvPr id="4" name="Rectangle 3"/>
          <p:cNvSpPr txBox="1">
            <a:spLocks noChangeArrowheads="1"/>
          </p:cNvSpPr>
          <p:nvPr/>
        </p:nvSpPr>
        <p:spPr>
          <a:xfrm>
            <a:off x="1303338" y="1719263"/>
            <a:ext cx="7188200" cy="3397250"/>
          </a:xfrm>
          <a:prstGeom prst="rect">
            <a:avLst/>
          </a:prstGeom>
        </p:spPr>
        <p:txBody>
          <a:bodyPr/>
          <a:lstStyle/>
          <a:p>
            <a:pPr marL="381000" marR="0" lvl="0" indent="-381000"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r>
              <a:rPr kumimoji="0" lang="en-US" sz="2000" b="1" i="0" u="none" strike="noStrike" kern="0" cap="none" spc="0" normalizeH="0" baseline="0" noProof="0" dirty="0" smtClean="0">
                <a:ln>
                  <a:noFill/>
                </a:ln>
                <a:solidFill>
                  <a:srgbClr val="000000"/>
                </a:solidFill>
                <a:effectLst/>
                <a:uLnTx/>
                <a:uFillTx/>
                <a:latin typeface="+mn-lt"/>
                <a:ea typeface="+mn-ea"/>
                <a:cs typeface="+mn-cs"/>
              </a:rPr>
              <a:t>Diagnose by logical tiers</a:t>
            </a:r>
          </a:p>
          <a:p>
            <a:pPr marL="381000" marR="0" lvl="0" indent="-381000" algn="l" defTabSz="457200" rtl="0" eaLnBrk="0" fontAlgn="base" latinLnBrk="0" hangingPunct="0">
              <a:lnSpc>
                <a:spcPct val="87000"/>
              </a:lnSpc>
              <a:spcBef>
                <a:spcPts val="800"/>
              </a:spcBef>
              <a:spcAft>
                <a:spcPct val="0"/>
              </a:spcAft>
              <a:buClr>
                <a:srgbClr val="000000"/>
              </a:buClr>
              <a:buSzPct val="100000"/>
              <a:buFont typeface="Arial" charset="0"/>
              <a:buChar char="•"/>
              <a:tabLst/>
              <a:defRPr/>
            </a:pPr>
            <a:r>
              <a:rPr kumimoji="0" lang="en-US" sz="2000" b="1" i="0" u="none" strike="noStrike" kern="0" cap="none" spc="0" normalizeH="0" baseline="0" noProof="0" dirty="0" smtClean="0">
                <a:ln>
                  <a:noFill/>
                </a:ln>
                <a:solidFill>
                  <a:srgbClr val="000000"/>
                </a:solidFill>
                <a:effectLst/>
                <a:uLnTx/>
                <a:uFillTx/>
                <a:latin typeface="+mn-lt"/>
                <a:ea typeface="+mn-ea"/>
                <a:cs typeface="+mn-cs"/>
              </a:rPr>
              <a:t>Create specific tests for application and database tiers</a:t>
            </a:r>
            <a:endParaRPr kumimoji="0" lang="en-US" sz="2000" b="1" i="0" u="none" strike="noStrike" kern="0" cap="none" spc="0" normalizeH="0" baseline="0" noProof="0" dirty="0">
              <a:ln>
                <a:noFill/>
              </a:ln>
              <a:solidFill>
                <a:srgbClr val="000000"/>
              </a:solidFill>
              <a:effectLst/>
              <a:uLnTx/>
              <a:uFillTx/>
              <a:latin typeface="+mn-lt"/>
              <a:ea typeface="+mn-ea"/>
              <a:cs typeface="+mn-cs"/>
            </a:endParaRPr>
          </a:p>
        </p:txBody>
      </p:sp>
      <p:grpSp>
        <p:nvGrpSpPr>
          <p:cNvPr id="5" name="Group 4"/>
          <p:cNvGrpSpPr>
            <a:grpSpLocks/>
          </p:cNvGrpSpPr>
          <p:nvPr/>
        </p:nvGrpSpPr>
        <p:grpSpPr bwMode="auto">
          <a:xfrm>
            <a:off x="1473386" y="3265019"/>
            <a:ext cx="1593850" cy="955676"/>
            <a:chOff x="640" y="2581"/>
            <a:chExt cx="1004" cy="602"/>
          </a:xfrm>
        </p:grpSpPr>
        <p:sp>
          <p:nvSpPr>
            <p:cNvPr id="6" name="Text Box 5"/>
            <p:cNvSpPr txBox="1">
              <a:spLocks noChangeArrowheads="1"/>
            </p:cNvSpPr>
            <p:nvPr/>
          </p:nvSpPr>
          <p:spPr bwMode="auto">
            <a:xfrm>
              <a:off x="640" y="2989"/>
              <a:ext cx="1004" cy="194"/>
            </a:xfrm>
            <a:prstGeom prst="rect">
              <a:avLst/>
            </a:prstGeom>
            <a:noFill/>
            <a:ln w="12700">
              <a:noFill/>
              <a:miter lim="800000"/>
              <a:headEnd/>
              <a:tailEnd/>
            </a:ln>
            <a:effectLst/>
          </p:spPr>
          <p:txBody>
            <a:bodyPr>
              <a:spAutoFit/>
            </a:bodyPr>
            <a:lstStyle/>
            <a:p>
              <a:pPr algn="ctr" eaLnBrk="0" hangingPunct="0"/>
              <a:r>
                <a:rPr kumimoji="0" lang="en-US" sz="1400" b="1" dirty="0" smtClean="0">
                  <a:solidFill>
                    <a:srgbClr val="204173"/>
                  </a:solidFill>
                </a:rPr>
                <a:t>Load Test</a:t>
              </a:r>
              <a:endParaRPr kumimoji="0" lang="en-US" sz="1400" b="1" dirty="0">
                <a:solidFill>
                  <a:srgbClr val="204173"/>
                </a:solidFill>
              </a:endParaRPr>
            </a:p>
          </p:txBody>
        </p:sp>
        <p:grpSp>
          <p:nvGrpSpPr>
            <p:cNvPr id="7" name="Group 6"/>
            <p:cNvGrpSpPr>
              <a:grpSpLocks/>
            </p:cNvGrpSpPr>
            <p:nvPr/>
          </p:nvGrpSpPr>
          <p:grpSpPr bwMode="auto">
            <a:xfrm>
              <a:off x="792" y="2581"/>
              <a:ext cx="618" cy="459"/>
              <a:chOff x="932" y="2474"/>
              <a:chExt cx="706" cy="529"/>
            </a:xfrm>
          </p:grpSpPr>
          <p:sp>
            <p:nvSpPr>
              <p:cNvPr id="8" name="Rectangle 7"/>
              <p:cNvSpPr>
                <a:spLocks noChangeArrowheads="1"/>
              </p:cNvSpPr>
              <p:nvPr/>
            </p:nvSpPr>
            <p:spPr bwMode="auto">
              <a:xfrm>
                <a:off x="932" y="2486"/>
                <a:ext cx="706" cy="378"/>
              </a:xfrm>
              <a:prstGeom prst="rect">
                <a:avLst/>
              </a:prstGeom>
              <a:solidFill>
                <a:schemeClr val="bg2"/>
              </a:solidFill>
              <a:ln w="25400">
                <a:solidFill>
                  <a:schemeClr val="tx1"/>
                </a:solidFill>
                <a:miter lim="800000"/>
                <a:headEnd/>
                <a:tailEnd/>
              </a:ln>
              <a:effectLst/>
            </p:spPr>
            <p:txBody>
              <a:bodyPr wrap="none" anchor="ctr"/>
              <a:lstStyle/>
              <a:p>
                <a:endParaRPr lang="en-US" dirty="0">
                  <a:solidFill>
                    <a:srgbClr val="00B0F0"/>
                  </a:solidFill>
                </a:endParaRPr>
              </a:p>
            </p:txBody>
          </p:sp>
          <p:grpSp>
            <p:nvGrpSpPr>
              <p:cNvPr id="9" name="Group 8"/>
              <p:cNvGrpSpPr>
                <a:grpSpLocks/>
              </p:cNvGrpSpPr>
              <p:nvPr/>
            </p:nvGrpSpPr>
            <p:grpSpPr bwMode="auto">
              <a:xfrm>
                <a:off x="992" y="2474"/>
                <a:ext cx="646" cy="529"/>
                <a:chOff x="962" y="1585"/>
                <a:chExt cx="646" cy="529"/>
              </a:xfrm>
            </p:grpSpPr>
            <p:sp>
              <p:nvSpPr>
                <p:cNvPr id="10" name="Line 9"/>
                <p:cNvSpPr>
                  <a:spLocks noChangeShapeType="1"/>
                </p:cNvSpPr>
                <p:nvPr/>
              </p:nvSpPr>
              <p:spPr bwMode="auto">
                <a:xfrm>
                  <a:off x="962" y="1977"/>
                  <a:ext cx="106" cy="0"/>
                </a:xfrm>
                <a:prstGeom prst="line">
                  <a:avLst/>
                </a:prstGeom>
                <a:noFill/>
                <a:ln w="12700">
                  <a:solidFill>
                    <a:schemeClr val="tx1"/>
                  </a:solidFill>
                  <a:round/>
                  <a:headEnd/>
                  <a:tailEnd/>
                </a:ln>
                <a:effectLst/>
              </p:spPr>
              <p:txBody>
                <a:bodyPr wrap="none" anchor="ctr"/>
                <a:lstStyle/>
                <a:p>
                  <a:endParaRPr lang="en-US" dirty="0"/>
                </a:p>
              </p:txBody>
            </p:sp>
            <p:sp>
              <p:nvSpPr>
                <p:cNvPr id="11" name="Line 10"/>
                <p:cNvSpPr>
                  <a:spLocks noChangeShapeType="1"/>
                </p:cNvSpPr>
                <p:nvPr/>
              </p:nvSpPr>
              <p:spPr bwMode="auto">
                <a:xfrm flipV="1">
                  <a:off x="1068" y="1889"/>
                  <a:ext cx="0" cy="88"/>
                </a:xfrm>
                <a:prstGeom prst="line">
                  <a:avLst/>
                </a:prstGeom>
                <a:noFill/>
                <a:ln w="12700">
                  <a:solidFill>
                    <a:schemeClr val="tx1"/>
                  </a:solidFill>
                  <a:round/>
                  <a:headEnd/>
                  <a:tailEnd/>
                </a:ln>
                <a:effectLst/>
              </p:spPr>
              <p:txBody>
                <a:bodyPr wrap="none" anchor="ctr"/>
                <a:lstStyle/>
                <a:p>
                  <a:endParaRPr lang="en-US" dirty="0"/>
                </a:p>
              </p:txBody>
            </p:sp>
            <p:sp>
              <p:nvSpPr>
                <p:cNvPr id="12" name="Line 11"/>
                <p:cNvSpPr>
                  <a:spLocks noChangeShapeType="1"/>
                </p:cNvSpPr>
                <p:nvPr/>
              </p:nvSpPr>
              <p:spPr bwMode="auto">
                <a:xfrm>
                  <a:off x="1068" y="1890"/>
                  <a:ext cx="175" cy="0"/>
                </a:xfrm>
                <a:prstGeom prst="line">
                  <a:avLst/>
                </a:prstGeom>
                <a:noFill/>
                <a:ln w="12700">
                  <a:solidFill>
                    <a:schemeClr val="tx1"/>
                  </a:solidFill>
                  <a:round/>
                  <a:headEnd/>
                  <a:tailEnd/>
                </a:ln>
                <a:effectLst/>
              </p:spPr>
              <p:txBody>
                <a:bodyPr wrap="none" anchor="ctr"/>
                <a:lstStyle/>
                <a:p>
                  <a:endParaRPr lang="en-US" dirty="0"/>
                </a:p>
              </p:txBody>
            </p:sp>
            <p:sp>
              <p:nvSpPr>
                <p:cNvPr id="13" name="Line 12"/>
                <p:cNvSpPr>
                  <a:spLocks noChangeShapeType="1"/>
                </p:cNvSpPr>
                <p:nvPr/>
              </p:nvSpPr>
              <p:spPr bwMode="auto">
                <a:xfrm flipV="1">
                  <a:off x="1243" y="1780"/>
                  <a:ext cx="0" cy="110"/>
                </a:xfrm>
                <a:prstGeom prst="line">
                  <a:avLst/>
                </a:prstGeom>
                <a:noFill/>
                <a:ln w="12700">
                  <a:solidFill>
                    <a:schemeClr val="tx1"/>
                  </a:solidFill>
                  <a:round/>
                  <a:headEnd/>
                  <a:tailEnd/>
                </a:ln>
                <a:effectLst/>
              </p:spPr>
              <p:txBody>
                <a:bodyPr wrap="none" anchor="ctr"/>
                <a:lstStyle/>
                <a:p>
                  <a:endParaRPr lang="en-US" dirty="0"/>
                </a:p>
              </p:txBody>
            </p:sp>
            <p:sp>
              <p:nvSpPr>
                <p:cNvPr id="14" name="Line 13"/>
                <p:cNvSpPr>
                  <a:spLocks noChangeShapeType="1"/>
                </p:cNvSpPr>
                <p:nvPr/>
              </p:nvSpPr>
              <p:spPr bwMode="auto">
                <a:xfrm>
                  <a:off x="1243" y="1773"/>
                  <a:ext cx="180" cy="0"/>
                </a:xfrm>
                <a:prstGeom prst="line">
                  <a:avLst/>
                </a:prstGeom>
                <a:noFill/>
                <a:ln w="12700">
                  <a:solidFill>
                    <a:schemeClr val="tx1"/>
                  </a:solidFill>
                  <a:round/>
                  <a:headEnd/>
                  <a:tailEnd/>
                </a:ln>
                <a:effectLst/>
              </p:spPr>
              <p:txBody>
                <a:bodyPr wrap="none" anchor="ctr"/>
                <a:lstStyle/>
                <a:p>
                  <a:endParaRPr lang="en-US" dirty="0"/>
                </a:p>
              </p:txBody>
            </p:sp>
            <p:sp>
              <p:nvSpPr>
                <p:cNvPr id="15" name="Line 14"/>
                <p:cNvSpPr>
                  <a:spLocks noChangeShapeType="1"/>
                </p:cNvSpPr>
                <p:nvPr/>
              </p:nvSpPr>
              <p:spPr bwMode="auto">
                <a:xfrm flipV="1">
                  <a:off x="1429" y="1670"/>
                  <a:ext cx="0" cy="110"/>
                </a:xfrm>
                <a:prstGeom prst="line">
                  <a:avLst/>
                </a:prstGeom>
                <a:noFill/>
                <a:ln w="12700">
                  <a:solidFill>
                    <a:schemeClr val="tx1"/>
                  </a:solidFill>
                  <a:round/>
                  <a:headEnd/>
                  <a:tailEnd/>
                </a:ln>
                <a:effectLst/>
              </p:spPr>
              <p:txBody>
                <a:bodyPr wrap="none" anchor="ctr"/>
                <a:lstStyle/>
                <a:p>
                  <a:endParaRPr lang="en-US" dirty="0"/>
                </a:p>
              </p:txBody>
            </p:sp>
            <p:sp>
              <p:nvSpPr>
                <p:cNvPr id="16" name="Line 15"/>
                <p:cNvSpPr>
                  <a:spLocks noChangeShapeType="1"/>
                </p:cNvSpPr>
                <p:nvPr/>
              </p:nvSpPr>
              <p:spPr bwMode="auto">
                <a:xfrm>
                  <a:off x="1429" y="1669"/>
                  <a:ext cx="88" cy="0"/>
                </a:xfrm>
                <a:prstGeom prst="line">
                  <a:avLst/>
                </a:prstGeom>
                <a:noFill/>
                <a:ln w="12700">
                  <a:solidFill>
                    <a:schemeClr val="tx1"/>
                  </a:solidFill>
                  <a:round/>
                  <a:headEnd/>
                  <a:tailEnd/>
                </a:ln>
                <a:effectLst/>
              </p:spPr>
              <p:txBody>
                <a:bodyPr wrap="none" anchor="ctr"/>
                <a:lstStyle/>
                <a:p>
                  <a:endParaRPr lang="en-US" dirty="0"/>
                </a:p>
              </p:txBody>
            </p:sp>
            <p:sp>
              <p:nvSpPr>
                <p:cNvPr id="17" name="Line 16"/>
                <p:cNvSpPr>
                  <a:spLocks noChangeShapeType="1"/>
                </p:cNvSpPr>
                <p:nvPr/>
              </p:nvSpPr>
              <p:spPr bwMode="auto">
                <a:xfrm flipV="1">
                  <a:off x="1520" y="1585"/>
                  <a:ext cx="0" cy="86"/>
                </a:xfrm>
                <a:prstGeom prst="line">
                  <a:avLst/>
                </a:prstGeom>
                <a:noFill/>
                <a:ln w="12700">
                  <a:solidFill>
                    <a:schemeClr val="tx1"/>
                  </a:solidFill>
                  <a:round/>
                  <a:headEnd/>
                  <a:tailEnd/>
                </a:ln>
                <a:effectLst/>
              </p:spPr>
              <p:txBody>
                <a:bodyPr wrap="none" anchor="ctr"/>
                <a:lstStyle/>
                <a:p>
                  <a:endParaRPr lang="en-US" dirty="0"/>
                </a:p>
              </p:txBody>
            </p:sp>
            <p:sp>
              <p:nvSpPr>
                <p:cNvPr id="18" name="Line 17"/>
                <p:cNvSpPr>
                  <a:spLocks noChangeShapeType="1"/>
                </p:cNvSpPr>
                <p:nvPr/>
              </p:nvSpPr>
              <p:spPr bwMode="auto">
                <a:xfrm flipV="1">
                  <a:off x="1460" y="2114"/>
                  <a:ext cx="148" cy="0"/>
                </a:xfrm>
                <a:prstGeom prst="line">
                  <a:avLst/>
                </a:prstGeom>
                <a:noFill/>
                <a:ln w="12700">
                  <a:solidFill>
                    <a:schemeClr val="tx1"/>
                  </a:solidFill>
                  <a:round/>
                  <a:headEnd/>
                  <a:tailEnd/>
                </a:ln>
                <a:effectLst/>
              </p:spPr>
              <p:txBody>
                <a:bodyPr wrap="none" anchor="ctr"/>
                <a:lstStyle/>
                <a:p>
                  <a:endParaRPr lang="en-US" dirty="0"/>
                </a:p>
              </p:txBody>
            </p:sp>
          </p:grpSp>
        </p:grpSp>
      </p:grpSp>
      <p:sp>
        <p:nvSpPr>
          <p:cNvPr id="74" name="Text Box 73"/>
          <p:cNvSpPr txBox="1">
            <a:spLocks noChangeArrowheads="1"/>
          </p:cNvSpPr>
          <p:nvPr/>
        </p:nvSpPr>
        <p:spPr bwMode="auto">
          <a:xfrm>
            <a:off x="2174875" y="6126163"/>
            <a:ext cx="184150" cy="304800"/>
          </a:xfrm>
          <a:prstGeom prst="rect">
            <a:avLst/>
          </a:prstGeom>
          <a:noFill/>
          <a:ln w="12700">
            <a:noFill/>
            <a:miter lim="800000"/>
            <a:headEnd/>
            <a:tailEnd/>
          </a:ln>
          <a:effectLst/>
        </p:spPr>
        <p:txBody>
          <a:bodyPr wrap="none">
            <a:spAutoFit/>
          </a:bodyPr>
          <a:lstStyle/>
          <a:p>
            <a:pPr eaLnBrk="0" hangingPunct="0"/>
            <a:endParaRPr kumimoji="0" lang="en-US" sz="1400" b="1" dirty="0">
              <a:solidFill>
                <a:schemeClr val="tx2"/>
              </a:solidFill>
            </a:endParaRPr>
          </a:p>
        </p:txBody>
      </p:sp>
      <p:grpSp>
        <p:nvGrpSpPr>
          <p:cNvPr id="75" name="Group 74"/>
          <p:cNvGrpSpPr>
            <a:grpSpLocks/>
          </p:cNvGrpSpPr>
          <p:nvPr/>
        </p:nvGrpSpPr>
        <p:grpSpPr bwMode="auto">
          <a:xfrm>
            <a:off x="1318450" y="1583171"/>
            <a:ext cx="7081838" cy="4770438"/>
            <a:chOff x="708" y="1200"/>
            <a:chExt cx="4461" cy="3005"/>
          </a:xfrm>
        </p:grpSpPr>
        <p:grpSp>
          <p:nvGrpSpPr>
            <p:cNvPr id="76" name="Group 75"/>
            <p:cNvGrpSpPr>
              <a:grpSpLocks/>
            </p:cNvGrpSpPr>
            <p:nvPr/>
          </p:nvGrpSpPr>
          <p:grpSpPr bwMode="auto">
            <a:xfrm>
              <a:off x="816" y="1200"/>
              <a:ext cx="3888" cy="3005"/>
              <a:chOff x="816" y="1200"/>
              <a:chExt cx="3888" cy="3005"/>
            </a:xfrm>
          </p:grpSpPr>
          <p:sp>
            <p:nvSpPr>
              <p:cNvPr id="80" name="Text Box 76"/>
              <p:cNvSpPr txBox="1">
                <a:spLocks noChangeArrowheads="1"/>
              </p:cNvSpPr>
              <p:nvPr/>
            </p:nvSpPr>
            <p:spPr bwMode="auto">
              <a:xfrm>
                <a:off x="1344" y="1200"/>
                <a:ext cx="3360" cy="231"/>
              </a:xfrm>
              <a:prstGeom prst="rect">
                <a:avLst/>
              </a:prstGeom>
              <a:noFill/>
              <a:ln w="12700">
                <a:noFill/>
                <a:miter lim="800000"/>
                <a:headEnd/>
                <a:tailEnd/>
              </a:ln>
              <a:effectLst/>
            </p:spPr>
            <p:txBody>
              <a:bodyPr>
                <a:spAutoFit/>
              </a:bodyPr>
              <a:lstStyle/>
              <a:p>
                <a:pPr marL="342900" indent="-342900" eaLnBrk="0" hangingPunct="0">
                  <a:buFont typeface="Wingdings" pitchFamily="2" charset="2"/>
                  <a:buNone/>
                </a:pPr>
                <a:endParaRPr kumimoji="0" lang="en-US" sz="1800" dirty="0"/>
              </a:p>
            </p:txBody>
          </p:sp>
          <p:grpSp>
            <p:nvGrpSpPr>
              <p:cNvPr id="81" name="Group 77"/>
              <p:cNvGrpSpPr>
                <a:grpSpLocks/>
              </p:cNvGrpSpPr>
              <p:nvPr/>
            </p:nvGrpSpPr>
            <p:grpSpPr bwMode="auto">
              <a:xfrm>
                <a:off x="816" y="2400"/>
                <a:ext cx="3469" cy="1805"/>
                <a:chOff x="816" y="2400"/>
                <a:chExt cx="3469" cy="1805"/>
              </a:xfrm>
            </p:grpSpPr>
            <p:sp>
              <p:nvSpPr>
                <p:cNvPr id="82" name="Oval 78"/>
                <p:cNvSpPr>
                  <a:spLocks noChangeAspect="1" noChangeArrowheads="1"/>
                </p:cNvSpPr>
                <p:nvPr/>
              </p:nvSpPr>
              <p:spPr bwMode="auto">
                <a:xfrm>
                  <a:off x="1776" y="2592"/>
                  <a:ext cx="109" cy="109"/>
                </a:xfrm>
                <a:prstGeom prst="ellipse">
                  <a:avLst/>
                </a:prstGeom>
                <a:solidFill>
                  <a:srgbClr val="9999FF"/>
                </a:solidFill>
                <a:ln w="12700">
                  <a:solidFill>
                    <a:schemeClr val="tx1"/>
                  </a:solidFill>
                  <a:round/>
                  <a:headEnd/>
                  <a:tailEnd/>
                </a:ln>
                <a:effectLst/>
              </p:spPr>
              <p:txBody>
                <a:bodyPr wrap="none" anchor="ctr"/>
                <a:lstStyle/>
                <a:p>
                  <a:endParaRPr lang="en-US" dirty="0"/>
                </a:p>
              </p:txBody>
            </p:sp>
            <p:pic>
              <p:nvPicPr>
                <p:cNvPr id="83" name="Picture 79"/>
                <p:cNvPicPr>
                  <a:picLocks noChangeAspect="1" noChangeArrowheads="1"/>
                </p:cNvPicPr>
                <p:nvPr/>
              </p:nvPicPr>
              <p:blipFill>
                <a:blip r:embed="rId3" cstate="print"/>
                <a:srcRect/>
                <a:stretch>
                  <a:fillRect/>
                </a:stretch>
              </p:blipFill>
              <p:spPr bwMode="auto">
                <a:xfrm>
                  <a:off x="816" y="3773"/>
                  <a:ext cx="408" cy="432"/>
                </a:xfrm>
                <a:prstGeom prst="rect">
                  <a:avLst/>
                </a:prstGeom>
                <a:noFill/>
                <a:ln w="12700">
                  <a:noFill/>
                  <a:miter lim="800000"/>
                  <a:headEnd/>
                  <a:tailEnd/>
                </a:ln>
                <a:effectLst/>
              </p:spPr>
            </p:pic>
            <p:sp>
              <p:nvSpPr>
                <p:cNvPr id="84" name="Line 80"/>
                <p:cNvSpPr>
                  <a:spLocks noChangeShapeType="1"/>
                </p:cNvSpPr>
                <p:nvPr/>
              </p:nvSpPr>
              <p:spPr bwMode="auto">
                <a:xfrm flipV="1">
                  <a:off x="1152" y="2808"/>
                  <a:ext cx="578" cy="1032"/>
                </a:xfrm>
                <a:prstGeom prst="line">
                  <a:avLst/>
                </a:prstGeom>
                <a:noFill/>
                <a:ln w="12700">
                  <a:solidFill>
                    <a:schemeClr val="tx1"/>
                  </a:solidFill>
                  <a:prstDash val="dashDot"/>
                  <a:round/>
                  <a:headEnd/>
                  <a:tailEnd/>
                </a:ln>
                <a:effectLst/>
              </p:spPr>
              <p:txBody>
                <a:bodyPr wrap="none" anchor="ctr"/>
                <a:lstStyle/>
                <a:p>
                  <a:endParaRPr lang="en-US" dirty="0"/>
                </a:p>
              </p:txBody>
            </p:sp>
            <p:sp>
              <p:nvSpPr>
                <p:cNvPr id="85" name="Oval 81"/>
                <p:cNvSpPr>
                  <a:spLocks noChangeAspect="1" noChangeArrowheads="1"/>
                </p:cNvSpPr>
                <p:nvPr/>
              </p:nvSpPr>
              <p:spPr bwMode="auto">
                <a:xfrm>
                  <a:off x="3504" y="2400"/>
                  <a:ext cx="109" cy="109"/>
                </a:xfrm>
                <a:prstGeom prst="ellipse">
                  <a:avLst/>
                </a:prstGeom>
                <a:solidFill>
                  <a:srgbClr val="9999FF"/>
                </a:solidFill>
                <a:ln w="12700">
                  <a:solidFill>
                    <a:schemeClr val="tx1"/>
                  </a:solidFill>
                  <a:round/>
                  <a:headEnd/>
                  <a:tailEnd/>
                </a:ln>
                <a:effectLst/>
              </p:spPr>
              <p:txBody>
                <a:bodyPr wrap="none" anchor="ctr"/>
                <a:lstStyle/>
                <a:p>
                  <a:endParaRPr lang="en-US" dirty="0"/>
                </a:p>
              </p:txBody>
            </p:sp>
            <p:sp>
              <p:nvSpPr>
                <p:cNvPr id="86" name="Oval 82"/>
                <p:cNvSpPr>
                  <a:spLocks noChangeAspect="1" noChangeArrowheads="1"/>
                </p:cNvSpPr>
                <p:nvPr/>
              </p:nvSpPr>
              <p:spPr bwMode="auto">
                <a:xfrm>
                  <a:off x="4176" y="2496"/>
                  <a:ext cx="109" cy="109"/>
                </a:xfrm>
                <a:prstGeom prst="ellipse">
                  <a:avLst/>
                </a:prstGeom>
                <a:solidFill>
                  <a:srgbClr val="9999FF"/>
                </a:solidFill>
                <a:ln w="12700">
                  <a:solidFill>
                    <a:schemeClr val="tx1"/>
                  </a:solidFill>
                  <a:round/>
                  <a:headEnd/>
                  <a:tailEnd/>
                </a:ln>
                <a:effectLst/>
              </p:spPr>
              <p:txBody>
                <a:bodyPr wrap="none" anchor="ctr"/>
                <a:lstStyle/>
                <a:p>
                  <a:endParaRPr lang="en-US" dirty="0"/>
                </a:p>
              </p:txBody>
            </p:sp>
            <p:sp>
              <p:nvSpPr>
                <p:cNvPr id="87" name="Oval 83"/>
                <p:cNvSpPr>
                  <a:spLocks noChangeAspect="1" noChangeArrowheads="1"/>
                </p:cNvSpPr>
                <p:nvPr/>
              </p:nvSpPr>
              <p:spPr bwMode="auto">
                <a:xfrm>
                  <a:off x="2352" y="2688"/>
                  <a:ext cx="109" cy="109"/>
                </a:xfrm>
                <a:prstGeom prst="ellipse">
                  <a:avLst/>
                </a:prstGeom>
                <a:solidFill>
                  <a:srgbClr val="9999FF"/>
                </a:solidFill>
                <a:ln w="12700">
                  <a:solidFill>
                    <a:schemeClr val="tx1"/>
                  </a:solidFill>
                  <a:round/>
                  <a:headEnd/>
                  <a:tailEnd/>
                </a:ln>
                <a:effectLst/>
              </p:spPr>
              <p:txBody>
                <a:bodyPr wrap="none" anchor="ctr"/>
                <a:lstStyle/>
                <a:p>
                  <a:endParaRPr lang="en-US" dirty="0"/>
                </a:p>
              </p:txBody>
            </p:sp>
          </p:grpSp>
        </p:grpSp>
        <p:sp>
          <p:nvSpPr>
            <p:cNvPr id="77" name="Text Box 87"/>
            <p:cNvSpPr txBox="1">
              <a:spLocks noChangeArrowheads="1"/>
            </p:cNvSpPr>
            <p:nvPr/>
          </p:nvSpPr>
          <p:spPr bwMode="auto">
            <a:xfrm>
              <a:off x="708" y="3265"/>
              <a:ext cx="507" cy="326"/>
            </a:xfrm>
            <a:prstGeom prst="rect">
              <a:avLst/>
            </a:prstGeom>
            <a:noFill/>
            <a:ln w="12700">
              <a:noFill/>
              <a:miter lim="800000"/>
              <a:headEnd/>
              <a:tailEnd/>
            </a:ln>
            <a:effectLst/>
          </p:spPr>
          <p:txBody>
            <a:bodyPr wrap="none">
              <a:spAutoFit/>
            </a:bodyPr>
            <a:lstStyle/>
            <a:p>
              <a:pPr algn="ctr" eaLnBrk="0" hangingPunct="0"/>
              <a:r>
                <a:rPr kumimoji="0" lang="en-US" sz="1400" b="1" dirty="0">
                  <a:solidFill>
                    <a:srgbClr val="0000FF"/>
                  </a:solidFill>
                </a:rPr>
                <a:t>Gather</a:t>
              </a:r>
            </a:p>
            <a:p>
              <a:pPr algn="ctr" eaLnBrk="0" hangingPunct="0"/>
              <a:r>
                <a:rPr kumimoji="0" lang="en-US" sz="1400" b="1" dirty="0">
                  <a:solidFill>
                    <a:srgbClr val="0000FF"/>
                  </a:solidFill>
                </a:rPr>
                <a:t>Metrics</a:t>
              </a:r>
            </a:p>
          </p:txBody>
        </p:sp>
        <p:sp>
          <p:nvSpPr>
            <p:cNvPr id="78" name="Text Box 88"/>
            <p:cNvSpPr txBox="1">
              <a:spLocks noChangeArrowheads="1"/>
            </p:cNvSpPr>
            <p:nvPr/>
          </p:nvSpPr>
          <p:spPr bwMode="auto">
            <a:xfrm>
              <a:off x="3092" y="3368"/>
              <a:ext cx="116" cy="192"/>
            </a:xfrm>
            <a:prstGeom prst="rect">
              <a:avLst/>
            </a:prstGeom>
            <a:noFill/>
            <a:ln w="12700">
              <a:noFill/>
              <a:miter lim="800000"/>
              <a:headEnd/>
              <a:tailEnd/>
            </a:ln>
            <a:effectLst/>
          </p:spPr>
          <p:txBody>
            <a:bodyPr wrap="none">
              <a:spAutoFit/>
            </a:bodyPr>
            <a:lstStyle/>
            <a:p>
              <a:pPr algn="ctr" eaLnBrk="0" hangingPunct="0"/>
              <a:endParaRPr kumimoji="0" lang="en-US" sz="1400" b="1" dirty="0">
                <a:solidFill>
                  <a:srgbClr val="FF0000"/>
                </a:solidFill>
              </a:endParaRPr>
            </a:p>
          </p:txBody>
        </p:sp>
        <p:sp>
          <p:nvSpPr>
            <p:cNvPr id="79" name="Text Box 89"/>
            <p:cNvSpPr txBox="1">
              <a:spLocks noChangeArrowheads="1"/>
            </p:cNvSpPr>
            <p:nvPr/>
          </p:nvSpPr>
          <p:spPr bwMode="auto">
            <a:xfrm>
              <a:off x="5053" y="3368"/>
              <a:ext cx="116" cy="192"/>
            </a:xfrm>
            <a:prstGeom prst="rect">
              <a:avLst/>
            </a:prstGeom>
            <a:noFill/>
            <a:ln w="12700">
              <a:noFill/>
              <a:miter lim="800000"/>
              <a:headEnd/>
              <a:tailEnd/>
            </a:ln>
            <a:effectLst/>
          </p:spPr>
          <p:txBody>
            <a:bodyPr wrap="none">
              <a:spAutoFit/>
            </a:bodyPr>
            <a:lstStyle/>
            <a:p>
              <a:pPr algn="ctr" eaLnBrk="0" hangingPunct="0"/>
              <a:endParaRPr kumimoji="0" lang="en-US" sz="1400" b="1" dirty="0">
                <a:solidFill>
                  <a:srgbClr val="990099"/>
                </a:solidFill>
              </a:endParaRPr>
            </a:p>
          </p:txBody>
        </p:sp>
      </p:grpSp>
      <p:grpSp>
        <p:nvGrpSpPr>
          <p:cNvPr id="91" name="Group 90"/>
          <p:cNvGrpSpPr>
            <a:grpSpLocks/>
          </p:cNvGrpSpPr>
          <p:nvPr/>
        </p:nvGrpSpPr>
        <p:grpSpPr bwMode="auto">
          <a:xfrm>
            <a:off x="3786683" y="5364265"/>
            <a:ext cx="3421062" cy="935038"/>
            <a:chOff x="2160" y="3552"/>
            <a:chExt cx="2499" cy="589"/>
          </a:xfrm>
        </p:grpSpPr>
        <p:sp>
          <p:nvSpPr>
            <p:cNvPr id="92" name="Text Box 91"/>
            <p:cNvSpPr txBox="1">
              <a:spLocks noChangeArrowheads="1"/>
            </p:cNvSpPr>
            <p:nvPr/>
          </p:nvSpPr>
          <p:spPr bwMode="auto">
            <a:xfrm>
              <a:off x="2784" y="3775"/>
              <a:ext cx="1875" cy="366"/>
            </a:xfrm>
            <a:prstGeom prst="rect">
              <a:avLst/>
            </a:prstGeom>
            <a:noFill/>
            <a:ln w="12700">
              <a:noFill/>
              <a:miter lim="800000"/>
              <a:headEnd/>
              <a:tailEnd/>
            </a:ln>
            <a:effectLst/>
          </p:spPr>
          <p:txBody>
            <a:bodyPr wrap="none">
              <a:spAutoFit/>
            </a:bodyPr>
            <a:lstStyle/>
            <a:p>
              <a:pPr eaLnBrk="0" hangingPunct="0"/>
              <a:r>
                <a:rPr kumimoji="0" lang="en-US" sz="1600" b="1" dirty="0">
                  <a:solidFill>
                    <a:srgbClr val="204173"/>
                  </a:solidFill>
                </a:rPr>
                <a:t>Measure Performance …</a:t>
              </a:r>
            </a:p>
            <a:p>
              <a:pPr eaLnBrk="0" hangingPunct="0"/>
              <a:endParaRPr kumimoji="0" lang="en-US" sz="1600" b="1" dirty="0">
                <a:solidFill>
                  <a:srgbClr val="204173"/>
                </a:solidFill>
              </a:endParaRPr>
            </a:p>
          </p:txBody>
        </p:sp>
        <p:sp>
          <p:nvSpPr>
            <p:cNvPr id="93" name="AutoShape 92"/>
            <p:cNvSpPr>
              <a:spLocks/>
            </p:cNvSpPr>
            <p:nvPr/>
          </p:nvSpPr>
          <p:spPr bwMode="auto">
            <a:xfrm rot="5400000">
              <a:off x="3264" y="2448"/>
              <a:ext cx="192" cy="2400"/>
            </a:xfrm>
            <a:prstGeom prst="rightBrace">
              <a:avLst>
                <a:gd name="adj1" fmla="val 104167"/>
                <a:gd name="adj2" fmla="val 50000"/>
              </a:avLst>
            </a:prstGeom>
            <a:noFill/>
            <a:ln w="25400">
              <a:solidFill>
                <a:schemeClr val="tx2"/>
              </a:solidFill>
              <a:round/>
              <a:headEnd/>
              <a:tailEnd/>
            </a:ln>
            <a:effectLst/>
          </p:spPr>
          <p:txBody>
            <a:bodyPr wrap="none" anchor="ctr"/>
            <a:lstStyle/>
            <a:p>
              <a:endParaRPr lang="en-US" dirty="0"/>
            </a:p>
          </p:txBody>
        </p:sp>
      </p:grpSp>
      <p:sp>
        <p:nvSpPr>
          <p:cNvPr id="94" name="AutoShape 4"/>
          <p:cNvSpPr>
            <a:spLocks noChangeArrowheads="1"/>
          </p:cNvSpPr>
          <p:nvPr/>
        </p:nvSpPr>
        <p:spPr bwMode="auto">
          <a:xfrm>
            <a:off x="2906664" y="3134776"/>
            <a:ext cx="5942012" cy="2097087"/>
          </a:xfrm>
          <a:prstGeom prst="rightArrow">
            <a:avLst>
              <a:gd name="adj1" fmla="val 55889"/>
              <a:gd name="adj2" fmla="val 38619"/>
            </a:avLst>
          </a:prstGeom>
          <a:solidFill>
            <a:schemeClr val="bg2"/>
          </a:solidFill>
          <a:ln w="3175">
            <a:noFill/>
            <a:miter lim="800000"/>
            <a:headEnd type="none" w="sm" len="sm"/>
            <a:tailEnd type="none" w="sm" len="sm"/>
          </a:ln>
          <a:effectLst/>
        </p:spPr>
        <p:txBody>
          <a:bodyPr wrap="none" anchor="ctr"/>
          <a:lstStyle/>
          <a:p>
            <a:pPr algn="ctr" eaLnBrk="0" hangingPunct="0"/>
            <a:endParaRPr kumimoji="0" lang="en-US" sz="2400" b="1" dirty="0"/>
          </a:p>
        </p:txBody>
      </p:sp>
      <p:grpSp>
        <p:nvGrpSpPr>
          <p:cNvPr id="19" name="Group 18"/>
          <p:cNvGrpSpPr>
            <a:grpSpLocks/>
          </p:cNvGrpSpPr>
          <p:nvPr/>
        </p:nvGrpSpPr>
        <p:grpSpPr bwMode="auto">
          <a:xfrm>
            <a:off x="3130770" y="2435225"/>
            <a:ext cx="4673600" cy="2716213"/>
            <a:chOff x="1851" y="1632"/>
            <a:chExt cx="2944" cy="1711"/>
          </a:xfrm>
        </p:grpSpPr>
        <p:grpSp>
          <p:nvGrpSpPr>
            <p:cNvPr id="20" name="Group 19"/>
            <p:cNvGrpSpPr>
              <a:grpSpLocks/>
            </p:cNvGrpSpPr>
            <p:nvPr/>
          </p:nvGrpSpPr>
          <p:grpSpPr bwMode="auto">
            <a:xfrm>
              <a:off x="2976" y="1968"/>
              <a:ext cx="866" cy="1375"/>
              <a:chOff x="2976" y="1968"/>
              <a:chExt cx="866" cy="1375"/>
            </a:xfrm>
          </p:grpSpPr>
          <p:sp>
            <p:nvSpPr>
              <p:cNvPr id="59" name="Text Box 20"/>
              <p:cNvSpPr txBox="1">
                <a:spLocks noChangeArrowheads="1"/>
              </p:cNvSpPr>
              <p:nvPr/>
            </p:nvSpPr>
            <p:spPr bwMode="auto">
              <a:xfrm>
                <a:off x="3086" y="2044"/>
                <a:ext cx="717" cy="98"/>
              </a:xfrm>
              <a:prstGeom prst="rect">
                <a:avLst/>
              </a:prstGeom>
              <a:noFill/>
              <a:ln w="25400">
                <a:noFill/>
                <a:miter lim="800000"/>
                <a:headEnd/>
                <a:tailEnd/>
              </a:ln>
              <a:effectLst/>
            </p:spPr>
            <p:txBody>
              <a:bodyPr wrap="none" lIns="9144" tIns="9144" rIns="9144" bIns="9144">
                <a:spAutoFit/>
              </a:bodyPr>
              <a:lstStyle/>
              <a:p>
                <a:pPr>
                  <a:lnSpc>
                    <a:spcPct val="90000"/>
                  </a:lnSpc>
                  <a:spcBef>
                    <a:spcPct val="20000"/>
                  </a:spcBef>
                  <a:buClr>
                    <a:schemeClr val="accent2"/>
                  </a:buClr>
                  <a:buSzPct val="125000"/>
                  <a:buFont typeface="Wingdings" pitchFamily="2" charset="2"/>
                  <a:buNone/>
                </a:pPr>
                <a:r>
                  <a:rPr kumimoji="0" lang="en-US" sz="1000" b="1" dirty="0">
                    <a:solidFill>
                      <a:srgbClr val="6D8889"/>
                    </a:solidFill>
                    <a:latin typeface="Verdana" pitchFamily="34" charset="0"/>
                  </a:rPr>
                  <a:t>Application Tier</a:t>
                </a:r>
              </a:p>
            </p:txBody>
          </p:sp>
          <p:sp>
            <p:nvSpPr>
              <p:cNvPr id="60" name="Text Box 21"/>
              <p:cNvSpPr txBox="1">
                <a:spLocks noChangeArrowheads="1"/>
              </p:cNvSpPr>
              <p:nvPr/>
            </p:nvSpPr>
            <p:spPr bwMode="auto">
              <a:xfrm>
                <a:off x="3437" y="3076"/>
                <a:ext cx="319" cy="145"/>
              </a:xfrm>
              <a:prstGeom prst="rect">
                <a:avLst/>
              </a:prstGeom>
              <a:noFill/>
              <a:ln w="25400">
                <a:noFill/>
                <a:miter lim="800000"/>
                <a:headEnd/>
                <a:tailEnd/>
              </a:ln>
              <a:effectLst/>
            </p:spPr>
            <p:txBody>
              <a:bodyPr wrap="none" lIns="9144" tIns="9144" rIns="9144" bIns="9144">
                <a:spAutoFit/>
              </a:bodyPr>
              <a:lstStyle/>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Application</a:t>
                </a:r>
              </a:p>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Servers</a:t>
                </a:r>
              </a:p>
            </p:txBody>
          </p:sp>
          <p:grpSp>
            <p:nvGrpSpPr>
              <p:cNvPr id="61" name="Group 22"/>
              <p:cNvGrpSpPr>
                <a:grpSpLocks/>
              </p:cNvGrpSpPr>
              <p:nvPr/>
            </p:nvGrpSpPr>
            <p:grpSpPr bwMode="auto">
              <a:xfrm>
                <a:off x="3051" y="2540"/>
                <a:ext cx="302" cy="484"/>
                <a:chOff x="2457" y="2400"/>
                <a:chExt cx="334" cy="609"/>
              </a:xfrm>
            </p:grpSpPr>
            <p:sp>
              <p:nvSpPr>
                <p:cNvPr id="72" name="Freeform 23"/>
                <p:cNvSpPr>
                  <a:spLocks noEditPoints="1"/>
                </p:cNvSpPr>
                <p:nvPr/>
              </p:nvSpPr>
              <p:spPr bwMode="auto">
                <a:xfrm>
                  <a:off x="2496" y="2400"/>
                  <a:ext cx="211" cy="268"/>
                </a:xfrm>
                <a:custGeom>
                  <a:avLst/>
                  <a:gdLst/>
                  <a:ahLst/>
                  <a:cxnLst>
                    <a:cxn ang="0">
                      <a:pos x="166" y="240"/>
                    </a:cxn>
                    <a:cxn ang="0">
                      <a:pos x="166" y="231"/>
                    </a:cxn>
                    <a:cxn ang="0">
                      <a:pos x="191" y="219"/>
                    </a:cxn>
                    <a:cxn ang="0">
                      <a:pos x="195" y="223"/>
                    </a:cxn>
                    <a:cxn ang="0">
                      <a:pos x="191" y="231"/>
                    </a:cxn>
                    <a:cxn ang="0">
                      <a:pos x="166" y="215"/>
                    </a:cxn>
                    <a:cxn ang="0">
                      <a:pos x="162" y="211"/>
                    </a:cxn>
                    <a:cxn ang="0">
                      <a:pos x="191" y="195"/>
                    </a:cxn>
                    <a:cxn ang="0">
                      <a:pos x="195" y="199"/>
                    </a:cxn>
                    <a:cxn ang="0">
                      <a:pos x="191" y="207"/>
                    </a:cxn>
                    <a:cxn ang="0">
                      <a:pos x="166" y="187"/>
                    </a:cxn>
                    <a:cxn ang="0">
                      <a:pos x="166" y="179"/>
                    </a:cxn>
                    <a:cxn ang="0">
                      <a:pos x="191" y="167"/>
                    </a:cxn>
                    <a:cxn ang="0">
                      <a:pos x="195" y="171"/>
                    </a:cxn>
                    <a:cxn ang="0">
                      <a:pos x="191" y="179"/>
                    </a:cxn>
                    <a:cxn ang="0">
                      <a:pos x="170" y="118"/>
                    </a:cxn>
                    <a:cxn ang="0">
                      <a:pos x="162" y="114"/>
                    </a:cxn>
                    <a:cxn ang="0">
                      <a:pos x="166" y="77"/>
                    </a:cxn>
                    <a:cxn ang="0">
                      <a:pos x="191" y="69"/>
                    </a:cxn>
                    <a:cxn ang="0">
                      <a:pos x="195" y="73"/>
                    </a:cxn>
                    <a:cxn ang="0">
                      <a:pos x="195" y="110"/>
                    </a:cxn>
                    <a:cxn ang="0">
                      <a:pos x="199" y="244"/>
                    </a:cxn>
                    <a:cxn ang="0">
                      <a:pos x="150" y="256"/>
                    </a:cxn>
                    <a:cxn ang="0">
                      <a:pos x="150" y="73"/>
                    </a:cxn>
                    <a:cxn ang="0">
                      <a:pos x="154" y="61"/>
                    </a:cxn>
                    <a:cxn ang="0">
                      <a:pos x="203" y="53"/>
                    </a:cxn>
                    <a:cxn ang="0">
                      <a:pos x="203" y="231"/>
                    </a:cxn>
                    <a:cxn ang="0">
                      <a:pos x="199" y="244"/>
                    </a:cxn>
                    <a:cxn ang="0">
                      <a:pos x="154" y="268"/>
                    </a:cxn>
                    <a:cxn ang="0">
                      <a:pos x="8" y="211"/>
                    </a:cxn>
                    <a:cxn ang="0">
                      <a:pos x="4" y="203"/>
                    </a:cxn>
                    <a:cxn ang="0">
                      <a:pos x="4" y="16"/>
                    </a:cxn>
                    <a:cxn ang="0">
                      <a:pos x="44" y="0"/>
                    </a:cxn>
                    <a:cxn ang="0">
                      <a:pos x="61" y="0"/>
                    </a:cxn>
                    <a:cxn ang="0">
                      <a:pos x="207" y="45"/>
                    </a:cxn>
                    <a:cxn ang="0">
                      <a:pos x="211" y="57"/>
                    </a:cxn>
                    <a:cxn ang="0">
                      <a:pos x="207" y="244"/>
                    </a:cxn>
                    <a:cxn ang="0">
                      <a:pos x="186" y="256"/>
                    </a:cxn>
                  </a:cxnLst>
                  <a:rect l="0" t="0" r="r" b="b"/>
                  <a:pathLst>
                    <a:path w="211" h="268">
                      <a:moveTo>
                        <a:pt x="191" y="231"/>
                      </a:moveTo>
                      <a:lnTo>
                        <a:pt x="166" y="240"/>
                      </a:lnTo>
                      <a:lnTo>
                        <a:pt x="162" y="236"/>
                      </a:lnTo>
                      <a:lnTo>
                        <a:pt x="166" y="231"/>
                      </a:lnTo>
                      <a:lnTo>
                        <a:pt x="166" y="227"/>
                      </a:lnTo>
                      <a:lnTo>
                        <a:pt x="191" y="219"/>
                      </a:lnTo>
                      <a:lnTo>
                        <a:pt x="195" y="219"/>
                      </a:lnTo>
                      <a:lnTo>
                        <a:pt x="195" y="223"/>
                      </a:lnTo>
                      <a:lnTo>
                        <a:pt x="195" y="227"/>
                      </a:lnTo>
                      <a:lnTo>
                        <a:pt x="191" y="231"/>
                      </a:lnTo>
                      <a:close/>
                      <a:moveTo>
                        <a:pt x="191" y="207"/>
                      </a:moveTo>
                      <a:lnTo>
                        <a:pt x="166" y="215"/>
                      </a:lnTo>
                      <a:lnTo>
                        <a:pt x="166" y="211"/>
                      </a:lnTo>
                      <a:lnTo>
                        <a:pt x="162" y="211"/>
                      </a:lnTo>
                      <a:lnTo>
                        <a:pt x="166" y="203"/>
                      </a:lnTo>
                      <a:lnTo>
                        <a:pt x="191" y="195"/>
                      </a:lnTo>
                      <a:lnTo>
                        <a:pt x="195" y="195"/>
                      </a:lnTo>
                      <a:lnTo>
                        <a:pt x="195" y="199"/>
                      </a:lnTo>
                      <a:lnTo>
                        <a:pt x="195" y="203"/>
                      </a:lnTo>
                      <a:lnTo>
                        <a:pt x="191" y="207"/>
                      </a:lnTo>
                      <a:close/>
                      <a:moveTo>
                        <a:pt x="191" y="179"/>
                      </a:moveTo>
                      <a:lnTo>
                        <a:pt x="166" y="187"/>
                      </a:lnTo>
                      <a:lnTo>
                        <a:pt x="162" y="183"/>
                      </a:lnTo>
                      <a:lnTo>
                        <a:pt x="166" y="179"/>
                      </a:lnTo>
                      <a:lnTo>
                        <a:pt x="166" y="175"/>
                      </a:lnTo>
                      <a:lnTo>
                        <a:pt x="191" y="167"/>
                      </a:lnTo>
                      <a:lnTo>
                        <a:pt x="195" y="167"/>
                      </a:lnTo>
                      <a:lnTo>
                        <a:pt x="195" y="171"/>
                      </a:lnTo>
                      <a:lnTo>
                        <a:pt x="195" y="175"/>
                      </a:lnTo>
                      <a:lnTo>
                        <a:pt x="191" y="179"/>
                      </a:lnTo>
                      <a:close/>
                      <a:moveTo>
                        <a:pt x="191" y="110"/>
                      </a:moveTo>
                      <a:lnTo>
                        <a:pt x="170" y="118"/>
                      </a:lnTo>
                      <a:lnTo>
                        <a:pt x="166" y="118"/>
                      </a:lnTo>
                      <a:lnTo>
                        <a:pt x="162" y="114"/>
                      </a:lnTo>
                      <a:lnTo>
                        <a:pt x="162" y="81"/>
                      </a:lnTo>
                      <a:lnTo>
                        <a:pt x="166" y="77"/>
                      </a:lnTo>
                      <a:lnTo>
                        <a:pt x="170" y="73"/>
                      </a:lnTo>
                      <a:lnTo>
                        <a:pt x="191" y="69"/>
                      </a:lnTo>
                      <a:lnTo>
                        <a:pt x="195" y="69"/>
                      </a:lnTo>
                      <a:lnTo>
                        <a:pt x="195" y="73"/>
                      </a:lnTo>
                      <a:lnTo>
                        <a:pt x="195" y="102"/>
                      </a:lnTo>
                      <a:lnTo>
                        <a:pt x="195" y="110"/>
                      </a:lnTo>
                      <a:lnTo>
                        <a:pt x="191" y="110"/>
                      </a:lnTo>
                      <a:close/>
                      <a:moveTo>
                        <a:pt x="199" y="244"/>
                      </a:moveTo>
                      <a:lnTo>
                        <a:pt x="154" y="260"/>
                      </a:lnTo>
                      <a:lnTo>
                        <a:pt x="150" y="256"/>
                      </a:lnTo>
                      <a:lnTo>
                        <a:pt x="150" y="252"/>
                      </a:lnTo>
                      <a:lnTo>
                        <a:pt x="150" y="73"/>
                      </a:lnTo>
                      <a:lnTo>
                        <a:pt x="150" y="69"/>
                      </a:lnTo>
                      <a:lnTo>
                        <a:pt x="154" y="61"/>
                      </a:lnTo>
                      <a:lnTo>
                        <a:pt x="199" y="49"/>
                      </a:lnTo>
                      <a:lnTo>
                        <a:pt x="203" y="53"/>
                      </a:lnTo>
                      <a:lnTo>
                        <a:pt x="203" y="57"/>
                      </a:lnTo>
                      <a:lnTo>
                        <a:pt x="203" y="231"/>
                      </a:lnTo>
                      <a:lnTo>
                        <a:pt x="203" y="240"/>
                      </a:lnTo>
                      <a:lnTo>
                        <a:pt x="199" y="244"/>
                      </a:lnTo>
                      <a:close/>
                      <a:moveTo>
                        <a:pt x="158" y="264"/>
                      </a:moveTo>
                      <a:lnTo>
                        <a:pt x="154" y="268"/>
                      </a:lnTo>
                      <a:lnTo>
                        <a:pt x="150" y="264"/>
                      </a:lnTo>
                      <a:lnTo>
                        <a:pt x="8" y="211"/>
                      </a:lnTo>
                      <a:lnTo>
                        <a:pt x="4" y="207"/>
                      </a:lnTo>
                      <a:lnTo>
                        <a:pt x="4" y="203"/>
                      </a:lnTo>
                      <a:lnTo>
                        <a:pt x="0" y="20"/>
                      </a:lnTo>
                      <a:lnTo>
                        <a:pt x="4" y="16"/>
                      </a:lnTo>
                      <a:lnTo>
                        <a:pt x="8" y="12"/>
                      </a:lnTo>
                      <a:lnTo>
                        <a:pt x="44" y="0"/>
                      </a:lnTo>
                      <a:lnTo>
                        <a:pt x="53" y="0"/>
                      </a:lnTo>
                      <a:lnTo>
                        <a:pt x="61" y="0"/>
                      </a:lnTo>
                      <a:lnTo>
                        <a:pt x="203" y="45"/>
                      </a:lnTo>
                      <a:lnTo>
                        <a:pt x="207" y="45"/>
                      </a:lnTo>
                      <a:lnTo>
                        <a:pt x="207" y="49"/>
                      </a:lnTo>
                      <a:lnTo>
                        <a:pt x="211" y="57"/>
                      </a:lnTo>
                      <a:lnTo>
                        <a:pt x="211" y="236"/>
                      </a:lnTo>
                      <a:lnTo>
                        <a:pt x="207" y="244"/>
                      </a:lnTo>
                      <a:lnTo>
                        <a:pt x="203" y="252"/>
                      </a:lnTo>
                      <a:lnTo>
                        <a:pt x="186" y="256"/>
                      </a:lnTo>
                      <a:lnTo>
                        <a:pt x="158" y="264"/>
                      </a:lnTo>
                      <a:close/>
                    </a:path>
                  </a:pathLst>
                </a:custGeom>
                <a:solidFill>
                  <a:srgbClr val="453057"/>
                </a:solidFill>
                <a:ln w="9525">
                  <a:noFill/>
                  <a:round/>
                  <a:headEnd/>
                  <a:tailEnd/>
                </a:ln>
              </p:spPr>
              <p:txBody>
                <a:bodyPr/>
                <a:lstStyle/>
                <a:p>
                  <a:endParaRPr lang="en-US" dirty="0"/>
                </a:p>
              </p:txBody>
            </p:sp>
            <p:sp>
              <p:nvSpPr>
                <p:cNvPr id="73" name="Text Box 24"/>
                <p:cNvSpPr txBox="1">
                  <a:spLocks noChangeArrowheads="1"/>
                </p:cNvSpPr>
                <p:nvPr/>
              </p:nvSpPr>
              <p:spPr bwMode="auto">
                <a:xfrm>
                  <a:off x="2457" y="2735"/>
                  <a:ext cx="334" cy="274"/>
                </a:xfrm>
                <a:prstGeom prst="rect">
                  <a:avLst/>
                </a:prstGeom>
                <a:noFill/>
                <a:ln w="25400">
                  <a:noFill/>
                  <a:miter lim="800000"/>
                  <a:headEnd/>
                  <a:tailEnd/>
                </a:ln>
                <a:effectLst/>
              </p:spPr>
              <p:txBody>
                <a:bodyPr wrap="none" lIns="9144" tIns="9144" rIns="9144" bIns="9144">
                  <a:spAutoFit/>
                </a:bodyPr>
                <a:lstStyle/>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Streaming</a:t>
                  </a:r>
                </a:p>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Media </a:t>
                  </a:r>
                </a:p>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Server</a:t>
                  </a:r>
                </a:p>
              </p:txBody>
            </p:sp>
          </p:grpSp>
          <p:grpSp>
            <p:nvGrpSpPr>
              <p:cNvPr id="62" name="Group 25"/>
              <p:cNvGrpSpPr>
                <a:grpSpLocks/>
              </p:cNvGrpSpPr>
              <p:nvPr/>
            </p:nvGrpSpPr>
            <p:grpSpPr bwMode="auto">
              <a:xfrm>
                <a:off x="3409" y="2197"/>
                <a:ext cx="294" cy="193"/>
                <a:chOff x="4656" y="768"/>
                <a:chExt cx="326" cy="242"/>
              </a:xfrm>
            </p:grpSpPr>
            <p:sp>
              <p:nvSpPr>
                <p:cNvPr id="70" name="Freeform 26"/>
                <p:cNvSpPr>
                  <a:spLocks noEditPoints="1"/>
                </p:cNvSpPr>
                <p:nvPr/>
              </p:nvSpPr>
              <p:spPr bwMode="auto">
                <a:xfrm>
                  <a:off x="4656" y="768"/>
                  <a:ext cx="203" cy="199"/>
                </a:xfrm>
                <a:custGeom>
                  <a:avLst/>
                  <a:gdLst/>
                  <a:ahLst/>
                  <a:cxnLst>
                    <a:cxn ang="0">
                      <a:pos x="105" y="146"/>
                    </a:cxn>
                    <a:cxn ang="0">
                      <a:pos x="105" y="122"/>
                    </a:cxn>
                    <a:cxn ang="0">
                      <a:pos x="57" y="122"/>
                    </a:cxn>
                    <a:cxn ang="0">
                      <a:pos x="52" y="110"/>
                    </a:cxn>
                    <a:cxn ang="0">
                      <a:pos x="48" y="102"/>
                    </a:cxn>
                    <a:cxn ang="0">
                      <a:pos x="52" y="90"/>
                    </a:cxn>
                    <a:cxn ang="0">
                      <a:pos x="57" y="77"/>
                    </a:cxn>
                    <a:cxn ang="0">
                      <a:pos x="105" y="77"/>
                    </a:cxn>
                    <a:cxn ang="0">
                      <a:pos x="105" y="53"/>
                    </a:cxn>
                    <a:cxn ang="0">
                      <a:pos x="162" y="102"/>
                    </a:cxn>
                    <a:cxn ang="0">
                      <a:pos x="105" y="146"/>
                    </a:cxn>
                    <a:cxn ang="0">
                      <a:pos x="48" y="155"/>
                    </a:cxn>
                    <a:cxn ang="0">
                      <a:pos x="44" y="146"/>
                    </a:cxn>
                    <a:cxn ang="0">
                      <a:pos x="36" y="142"/>
                    </a:cxn>
                    <a:cxn ang="0">
                      <a:pos x="16" y="150"/>
                    </a:cxn>
                    <a:cxn ang="0">
                      <a:pos x="4" y="134"/>
                    </a:cxn>
                    <a:cxn ang="0">
                      <a:pos x="28" y="122"/>
                    </a:cxn>
                    <a:cxn ang="0">
                      <a:pos x="24" y="106"/>
                    </a:cxn>
                    <a:cxn ang="0">
                      <a:pos x="24" y="94"/>
                    </a:cxn>
                    <a:cxn ang="0">
                      <a:pos x="0" y="81"/>
                    </a:cxn>
                    <a:cxn ang="0">
                      <a:pos x="0" y="65"/>
                    </a:cxn>
                    <a:cxn ang="0">
                      <a:pos x="28" y="69"/>
                    </a:cxn>
                    <a:cxn ang="0">
                      <a:pos x="36" y="57"/>
                    </a:cxn>
                    <a:cxn ang="0">
                      <a:pos x="44" y="49"/>
                    </a:cxn>
                    <a:cxn ang="0">
                      <a:pos x="52" y="41"/>
                    </a:cxn>
                    <a:cxn ang="0">
                      <a:pos x="65" y="33"/>
                    </a:cxn>
                    <a:cxn ang="0">
                      <a:pos x="57" y="4"/>
                    </a:cxn>
                    <a:cxn ang="0">
                      <a:pos x="73" y="0"/>
                    </a:cxn>
                    <a:cxn ang="0">
                      <a:pos x="81" y="25"/>
                    </a:cxn>
                    <a:cxn ang="0">
                      <a:pos x="97" y="25"/>
                    </a:cxn>
                    <a:cxn ang="0">
                      <a:pos x="113" y="25"/>
                    </a:cxn>
                    <a:cxn ang="0">
                      <a:pos x="126" y="0"/>
                    </a:cxn>
                    <a:cxn ang="0">
                      <a:pos x="142" y="8"/>
                    </a:cxn>
                    <a:cxn ang="0">
                      <a:pos x="134" y="33"/>
                    </a:cxn>
                    <a:cxn ang="0">
                      <a:pos x="142" y="37"/>
                    </a:cxn>
                    <a:cxn ang="0">
                      <a:pos x="150" y="45"/>
                    </a:cxn>
                    <a:cxn ang="0">
                      <a:pos x="158" y="49"/>
                    </a:cxn>
                    <a:cxn ang="0">
                      <a:pos x="162" y="57"/>
                    </a:cxn>
                    <a:cxn ang="0">
                      <a:pos x="186" y="49"/>
                    </a:cxn>
                    <a:cxn ang="0">
                      <a:pos x="194" y="65"/>
                    </a:cxn>
                    <a:cxn ang="0">
                      <a:pos x="170" y="77"/>
                    </a:cxn>
                    <a:cxn ang="0">
                      <a:pos x="174" y="94"/>
                    </a:cxn>
                    <a:cxn ang="0">
                      <a:pos x="174" y="110"/>
                    </a:cxn>
                    <a:cxn ang="0">
                      <a:pos x="203" y="118"/>
                    </a:cxn>
                    <a:cxn ang="0">
                      <a:pos x="199" y="130"/>
                    </a:cxn>
                    <a:cxn ang="0">
                      <a:pos x="170" y="126"/>
                    </a:cxn>
                    <a:cxn ang="0">
                      <a:pos x="162" y="138"/>
                    </a:cxn>
                    <a:cxn ang="0">
                      <a:pos x="154" y="150"/>
                    </a:cxn>
                    <a:cxn ang="0">
                      <a:pos x="146" y="159"/>
                    </a:cxn>
                    <a:cxn ang="0">
                      <a:pos x="138" y="167"/>
                    </a:cxn>
                    <a:cxn ang="0">
                      <a:pos x="142" y="195"/>
                    </a:cxn>
                    <a:cxn ang="0">
                      <a:pos x="126" y="199"/>
                    </a:cxn>
                    <a:cxn ang="0">
                      <a:pos x="117" y="171"/>
                    </a:cxn>
                    <a:cxn ang="0">
                      <a:pos x="101" y="175"/>
                    </a:cxn>
                    <a:cxn ang="0">
                      <a:pos x="85" y="171"/>
                    </a:cxn>
                    <a:cxn ang="0">
                      <a:pos x="77" y="195"/>
                    </a:cxn>
                    <a:cxn ang="0">
                      <a:pos x="61" y="187"/>
                    </a:cxn>
                    <a:cxn ang="0">
                      <a:pos x="65" y="167"/>
                    </a:cxn>
                    <a:cxn ang="0">
                      <a:pos x="57" y="163"/>
                    </a:cxn>
                    <a:cxn ang="0">
                      <a:pos x="48" y="155"/>
                    </a:cxn>
                  </a:cxnLst>
                  <a:rect l="0" t="0" r="r" b="b"/>
                  <a:pathLst>
                    <a:path w="203" h="199">
                      <a:moveTo>
                        <a:pt x="105" y="146"/>
                      </a:moveTo>
                      <a:lnTo>
                        <a:pt x="105" y="122"/>
                      </a:lnTo>
                      <a:lnTo>
                        <a:pt x="57" y="122"/>
                      </a:lnTo>
                      <a:lnTo>
                        <a:pt x="52" y="110"/>
                      </a:lnTo>
                      <a:lnTo>
                        <a:pt x="48" y="102"/>
                      </a:lnTo>
                      <a:lnTo>
                        <a:pt x="52" y="90"/>
                      </a:lnTo>
                      <a:lnTo>
                        <a:pt x="57" y="77"/>
                      </a:lnTo>
                      <a:lnTo>
                        <a:pt x="105" y="77"/>
                      </a:lnTo>
                      <a:lnTo>
                        <a:pt x="105" y="53"/>
                      </a:lnTo>
                      <a:lnTo>
                        <a:pt x="162" y="102"/>
                      </a:lnTo>
                      <a:lnTo>
                        <a:pt x="105" y="146"/>
                      </a:lnTo>
                      <a:close/>
                      <a:moveTo>
                        <a:pt x="48" y="155"/>
                      </a:moveTo>
                      <a:lnTo>
                        <a:pt x="44" y="146"/>
                      </a:lnTo>
                      <a:lnTo>
                        <a:pt x="36" y="142"/>
                      </a:lnTo>
                      <a:lnTo>
                        <a:pt x="16" y="150"/>
                      </a:lnTo>
                      <a:lnTo>
                        <a:pt x="4" y="134"/>
                      </a:lnTo>
                      <a:lnTo>
                        <a:pt x="28" y="122"/>
                      </a:lnTo>
                      <a:lnTo>
                        <a:pt x="24" y="106"/>
                      </a:lnTo>
                      <a:lnTo>
                        <a:pt x="24" y="94"/>
                      </a:lnTo>
                      <a:lnTo>
                        <a:pt x="0" y="81"/>
                      </a:lnTo>
                      <a:lnTo>
                        <a:pt x="0" y="65"/>
                      </a:lnTo>
                      <a:lnTo>
                        <a:pt x="28" y="69"/>
                      </a:lnTo>
                      <a:lnTo>
                        <a:pt x="36" y="57"/>
                      </a:lnTo>
                      <a:lnTo>
                        <a:pt x="44" y="49"/>
                      </a:lnTo>
                      <a:lnTo>
                        <a:pt x="52" y="41"/>
                      </a:lnTo>
                      <a:lnTo>
                        <a:pt x="65" y="33"/>
                      </a:lnTo>
                      <a:lnTo>
                        <a:pt x="57" y="4"/>
                      </a:lnTo>
                      <a:lnTo>
                        <a:pt x="73" y="0"/>
                      </a:lnTo>
                      <a:lnTo>
                        <a:pt x="81" y="25"/>
                      </a:lnTo>
                      <a:lnTo>
                        <a:pt x="97" y="25"/>
                      </a:lnTo>
                      <a:lnTo>
                        <a:pt x="113" y="25"/>
                      </a:lnTo>
                      <a:lnTo>
                        <a:pt x="126" y="0"/>
                      </a:lnTo>
                      <a:lnTo>
                        <a:pt x="142" y="8"/>
                      </a:lnTo>
                      <a:lnTo>
                        <a:pt x="134" y="33"/>
                      </a:lnTo>
                      <a:lnTo>
                        <a:pt x="142" y="37"/>
                      </a:lnTo>
                      <a:lnTo>
                        <a:pt x="150" y="45"/>
                      </a:lnTo>
                      <a:lnTo>
                        <a:pt x="158" y="49"/>
                      </a:lnTo>
                      <a:lnTo>
                        <a:pt x="162" y="57"/>
                      </a:lnTo>
                      <a:lnTo>
                        <a:pt x="186" y="49"/>
                      </a:lnTo>
                      <a:lnTo>
                        <a:pt x="194" y="65"/>
                      </a:lnTo>
                      <a:lnTo>
                        <a:pt x="170" y="77"/>
                      </a:lnTo>
                      <a:lnTo>
                        <a:pt x="174" y="94"/>
                      </a:lnTo>
                      <a:lnTo>
                        <a:pt x="174" y="110"/>
                      </a:lnTo>
                      <a:lnTo>
                        <a:pt x="203" y="118"/>
                      </a:lnTo>
                      <a:lnTo>
                        <a:pt x="199" y="130"/>
                      </a:lnTo>
                      <a:lnTo>
                        <a:pt x="170" y="126"/>
                      </a:lnTo>
                      <a:lnTo>
                        <a:pt x="162" y="138"/>
                      </a:lnTo>
                      <a:lnTo>
                        <a:pt x="154" y="150"/>
                      </a:lnTo>
                      <a:lnTo>
                        <a:pt x="146" y="159"/>
                      </a:lnTo>
                      <a:lnTo>
                        <a:pt x="138" y="167"/>
                      </a:lnTo>
                      <a:lnTo>
                        <a:pt x="142" y="195"/>
                      </a:lnTo>
                      <a:lnTo>
                        <a:pt x="126" y="199"/>
                      </a:lnTo>
                      <a:lnTo>
                        <a:pt x="117" y="171"/>
                      </a:lnTo>
                      <a:lnTo>
                        <a:pt x="101" y="175"/>
                      </a:lnTo>
                      <a:lnTo>
                        <a:pt x="85" y="171"/>
                      </a:lnTo>
                      <a:lnTo>
                        <a:pt x="77" y="195"/>
                      </a:lnTo>
                      <a:lnTo>
                        <a:pt x="61" y="187"/>
                      </a:lnTo>
                      <a:lnTo>
                        <a:pt x="65" y="167"/>
                      </a:lnTo>
                      <a:lnTo>
                        <a:pt x="57" y="163"/>
                      </a:lnTo>
                      <a:lnTo>
                        <a:pt x="48" y="155"/>
                      </a:lnTo>
                      <a:close/>
                    </a:path>
                  </a:pathLst>
                </a:custGeom>
                <a:solidFill>
                  <a:srgbClr val="F36148"/>
                </a:solidFill>
                <a:ln w="9525">
                  <a:noFill/>
                  <a:round/>
                  <a:headEnd/>
                  <a:tailEnd/>
                </a:ln>
              </p:spPr>
              <p:txBody>
                <a:bodyPr/>
                <a:lstStyle/>
                <a:p>
                  <a:endParaRPr lang="en-US" dirty="0"/>
                </a:p>
              </p:txBody>
            </p:sp>
            <p:sp>
              <p:nvSpPr>
                <p:cNvPr id="71" name="Freeform 27"/>
                <p:cNvSpPr>
                  <a:spLocks noEditPoints="1"/>
                </p:cNvSpPr>
                <p:nvPr/>
              </p:nvSpPr>
              <p:spPr bwMode="auto">
                <a:xfrm>
                  <a:off x="4828" y="864"/>
                  <a:ext cx="154" cy="146"/>
                </a:xfrm>
                <a:custGeom>
                  <a:avLst/>
                  <a:gdLst/>
                  <a:ahLst/>
                  <a:cxnLst>
                    <a:cxn ang="0">
                      <a:pos x="81" y="109"/>
                    </a:cxn>
                    <a:cxn ang="0">
                      <a:pos x="81" y="89"/>
                    </a:cxn>
                    <a:cxn ang="0">
                      <a:pos x="45" y="89"/>
                    </a:cxn>
                    <a:cxn ang="0">
                      <a:pos x="41" y="81"/>
                    </a:cxn>
                    <a:cxn ang="0">
                      <a:pos x="41" y="73"/>
                    </a:cxn>
                    <a:cxn ang="0">
                      <a:pos x="41" y="65"/>
                    </a:cxn>
                    <a:cxn ang="0">
                      <a:pos x="45" y="57"/>
                    </a:cxn>
                    <a:cxn ang="0">
                      <a:pos x="81" y="57"/>
                    </a:cxn>
                    <a:cxn ang="0">
                      <a:pos x="81" y="40"/>
                    </a:cxn>
                    <a:cxn ang="0">
                      <a:pos x="122" y="73"/>
                    </a:cxn>
                    <a:cxn ang="0">
                      <a:pos x="81" y="109"/>
                    </a:cxn>
                    <a:cxn ang="0">
                      <a:pos x="41" y="113"/>
                    </a:cxn>
                    <a:cxn ang="0">
                      <a:pos x="32" y="109"/>
                    </a:cxn>
                    <a:cxn ang="0">
                      <a:pos x="28" y="105"/>
                    </a:cxn>
                    <a:cxn ang="0">
                      <a:pos x="12" y="109"/>
                    </a:cxn>
                    <a:cxn ang="0">
                      <a:pos x="8" y="101"/>
                    </a:cxn>
                    <a:cxn ang="0">
                      <a:pos x="24" y="89"/>
                    </a:cxn>
                    <a:cxn ang="0">
                      <a:pos x="20" y="81"/>
                    </a:cxn>
                    <a:cxn ang="0">
                      <a:pos x="20" y="69"/>
                    </a:cxn>
                    <a:cxn ang="0">
                      <a:pos x="0" y="61"/>
                    </a:cxn>
                    <a:cxn ang="0">
                      <a:pos x="4" y="48"/>
                    </a:cxn>
                    <a:cxn ang="0">
                      <a:pos x="24" y="52"/>
                    </a:cxn>
                    <a:cxn ang="0">
                      <a:pos x="28" y="44"/>
                    </a:cxn>
                    <a:cxn ang="0">
                      <a:pos x="36" y="36"/>
                    </a:cxn>
                    <a:cxn ang="0">
                      <a:pos x="36" y="32"/>
                    </a:cxn>
                    <a:cxn ang="0">
                      <a:pos x="41" y="28"/>
                    </a:cxn>
                    <a:cxn ang="0">
                      <a:pos x="49" y="24"/>
                    </a:cxn>
                    <a:cxn ang="0">
                      <a:pos x="45" y="4"/>
                    </a:cxn>
                    <a:cxn ang="0">
                      <a:pos x="57" y="0"/>
                    </a:cxn>
                    <a:cxn ang="0">
                      <a:pos x="65" y="20"/>
                    </a:cxn>
                    <a:cxn ang="0">
                      <a:pos x="77" y="16"/>
                    </a:cxn>
                    <a:cxn ang="0">
                      <a:pos x="89" y="16"/>
                    </a:cxn>
                    <a:cxn ang="0">
                      <a:pos x="97" y="0"/>
                    </a:cxn>
                    <a:cxn ang="0">
                      <a:pos x="110" y="8"/>
                    </a:cxn>
                    <a:cxn ang="0">
                      <a:pos x="101" y="24"/>
                    </a:cxn>
                    <a:cxn ang="0">
                      <a:pos x="114" y="32"/>
                    </a:cxn>
                    <a:cxn ang="0">
                      <a:pos x="122" y="36"/>
                    </a:cxn>
                    <a:cxn ang="0">
                      <a:pos x="126" y="40"/>
                    </a:cxn>
                    <a:cxn ang="0">
                      <a:pos x="142" y="36"/>
                    </a:cxn>
                    <a:cxn ang="0">
                      <a:pos x="146" y="48"/>
                    </a:cxn>
                    <a:cxn ang="0">
                      <a:pos x="130" y="57"/>
                    </a:cxn>
                    <a:cxn ang="0">
                      <a:pos x="134" y="69"/>
                    </a:cxn>
                    <a:cxn ang="0">
                      <a:pos x="134" y="81"/>
                    </a:cxn>
                    <a:cxn ang="0">
                      <a:pos x="154" y="85"/>
                    </a:cxn>
                    <a:cxn ang="0">
                      <a:pos x="150" y="97"/>
                    </a:cxn>
                    <a:cxn ang="0">
                      <a:pos x="130" y="97"/>
                    </a:cxn>
                    <a:cxn ang="0">
                      <a:pos x="126" y="105"/>
                    </a:cxn>
                    <a:cxn ang="0">
                      <a:pos x="118" y="109"/>
                    </a:cxn>
                    <a:cxn ang="0">
                      <a:pos x="118" y="113"/>
                    </a:cxn>
                    <a:cxn ang="0">
                      <a:pos x="114" y="117"/>
                    </a:cxn>
                    <a:cxn ang="0">
                      <a:pos x="105" y="121"/>
                    </a:cxn>
                    <a:cxn ang="0">
                      <a:pos x="110" y="146"/>
                    </a:cxn>
                    <a:cxn ang="0">
                      <a:pos x="97" y="146"/>
                    </a:cxn>
                    <a:cxn ang="0">
                      <a:pos x="89" y="130"/>
                    </a:cxn>
                    <a:cxn ang="0">
                      <a:pos x="77" y="130"/>
                    </a:cxn>
                    <a:cxn ang="0">
                      <a:pos x="65" y="130"/>
                    </a:cxn>
                    <a:cxn ang="0">
                      <a:pos x="57" y="146"/>
                    </a:cxn>
                    <a:cxn ang="0">
                      <a:pos x="45" y="142"/>
                    </a:cxn>
                    <a:cxn ang="0">
                      <a:pos x="53" y="121"/>
                    </a:cxn>
                    <a:cxn ang="0">
                      <a:pos x="41" y="113"/>
                    </a:cxn>
                  </a:cxnLst>
                  <a:rect l="0" t="0" r="r" b="b"/>
                  <a:pathLst>
                    <a:path w="154" h="146">
                      <a:moveTo>
                        <a:pt x="81" y="109"/>
                      </a:moveTo>
                      <a:lnTo>
                        <a:pt x="81" y="89"/>
                      </a:lnTo>
                      <a:lnTo>
                        <a:pt x="45" y="89"/>
                      </a:lnTo>
                      <a:lnTo>
                        <a:pt x="41" y="81"/>
                      </a:lnTo>
                      <a:lnTo>
                        <a:pt x="41" y="73"/>
                      </a:lnTo>
                      <a:lnTo>
                        <a:pt x="41" y="65"/>
                      </a:lnTo>
                      <a:lnTo>
                        <a:pt x="45" y="57"/>
                      </a:lnTo>
                      <a:lnTo>
                        <a:pt x="81" y="57"/>
                      </a:lnTo>
                      <a:lnTo>
                        <a:pt x="81" y="40"/>
                      </a:lnTo>
                      <a:lnTo>
                        <a:pt x="122" y="73"/>
                      </a:lnTo>
                      <a:lnTo>
                        <a:pt x="81" y="109"/>
                      </a:lnTo>
                      <a:close/>
                      <a:moveTo>
                        <a:pt x="41" y="113"/>
                      </a:moveTo>
                      <a:lnTo>
                        <a:pt x="32" y="109"/>
                      </a:lnTo>
                      <a:lnTo>
                        <a:pt x="28" y="105"/>
                      </a:lnTo>
                      <a:lnTo>
                        <a:pt x="12" y="109"/>
                      </a:lnTo>
                      <a:lnTo>
                        <a:pt x="8" y="101"/>
                      </a:lnTo>
                      <a:lnTo>
                        <a:pt x="24" y="89"/>
                      </a:lnTo>
                      <a:lnTo>
                        <a:pt x="20" y="81"/>
                      </a:lnTo>
                      <a:lnTo>
                        <a:pt x="20" y="69"/>
                      </a:lnTo>
                      <a:lnTo>
                        <a:pt x="0" y="61"/>
                      </a:lnTo>
                      <a:lnTo>
                        <a:pt x="4" y="48"/>
                      </a:lnTo>
                      <a:lnTo>
                        <a:pt x="24" y="52"/>
                      </a:lnTo>
                      <a:lnTo>
                        <a:pt x="28" y="44"/>
                      </a:lnTo>
                      <a:lnTo>
                        <a:pt x="36" y="36"/>
                      </a:lnTo>
                      <a:lnTo>
                        <a:pt x="36" y="32"/>
                      </a:lnTo>
                      <a:lnTo>
                        <a:pt x="41" y="28"/>
                      </a:lnTo>
                      <a:lnTo>
                        <a:pt x="49" y="24"/>
                      </a:lnTo>
                      <a:lnTo>
                        <a:pt x="45" y="4"/>
                      </a:lnTo>
                      <a:lnTo>
                        <a:pt x="57" y="0"/>
                      </a:lnTo>
                      <a:lnTo>
                        <a:pt x="65" y="20"/>
                      </a:lnTo>
                      <a:lnTo>
                        <a:pt x="77" y="16"/>
                      </a:lnTo>
                      <a:lnTo>
                        <a:pt x="89" y="16"/>
                      </a:lnTo>
                      <a:lnTo>
                        <a:pt x="97" y="0"/>
                      </a:lnTo>
                      <a:lnTo>
                        <a:pt x="110" y="8"/>
                      </a:lnTo>
                      <a:lnTo>
                        <a:pt x="101" y="24"/>
                      </a:lnTo>
                      <a:lnTo>
                        <a:pt x="114" y="32"/>
                      </a:lnTo>
                      <a:lnTo>
                        <a:pt x="122" y="36"/>
                      </a:lnTo>
                      <a:lnTo>
                        <a:pt x="126" y="40"/>
                      </a:lnTo>
                      <a:lnTo>
                        <a:pt x="142" y="36"/>
                      </a:lnTo>
                      <a:lnTo>
                        <a:pt x="146" y="48"/>
                      </a:lnTo>
                      <a:lnTo>
                        <a:pt x="130" y="57"/>
                      </a:lnTo>
                      <a:lnTo>
                        <a:pt x="134" y="69"/>
                      </a:lnTo>
                      <a:lnTo>
                        <a:pt x="134" y="81"/>
                      </a:lnTo>
                      <a:lnTo>
                        <a:pt x="154" y="85"/>
                      </a:lnTo>
                      <a:lnTo>
                        <a:pt x="150" y="97"/>
                      </a:lnTo>
                      <a:lnTo>
                        <a:pt x="130" y="97"/>
                      </a:lnTo>
                      <a:lnTo>
                        <a:pt x="126" y="105"/>
                      </a:lnTo>
                      <a:lnTo>
                        <a:pt x="118" y="109"/>
                      </a:lnTo>
                      <a:lnTo>
                        <a:pt x="118" y="113"/>
                      </a:lnTo>
                      <a:lnTo>
                        <a:pt x="114" y="117"/>
                      </a:lnTo>
                      <a:lnTo>
                        <a:pt x="105" y="121"/>
                      </a:lnTo>
                      <a:lnTo>
                        <a:pt x="110" y="146"/>
                      </a:lnTo>
                      <a:lnTo>
                        <a:pt x="97" y="146"/>
                      </a:lnTo>
                      <a:lnTo>
                        <a:pt x="89" y="130"/>
                      </a:lnTo>
                      <a:lnTo>
                        <a:pt x="77" y="130"/>
                      </a:lnTo>
                      <a:lnTo>
                        <a:pt x="65" y="130"/>
                      </a:lnTo>
                      <a:lnTo>
                        <a:pt x="57" y="146"/>
                      </a:lnTo>
                      <a:lnTo>
                        <a:pt x="45" y="142"/>
                      </a:lnTo>
                      <a:lnTo>
                        <a:pt x="53" y="121"/>
                      </a:lnTo>
                      <a:lnTo>
                        <a:pt x="41" y="113"/>
                      </a:lnTo>
                      <a:close/>
                    </a:path>
                  </a:pathLst>
                </a:custGeom>
                <a:solidFill>
                  <a:srgbClr val="F36148"/>
                </a:solidFill>
                <a:ln w="9525">
                  <a:noFill/>
                  <a:round/>
                  <a:headEnd/>
                  <a:tailEnd/>
                </a:ln>
              </p:spPr>
              <p:txBody>
                <a:bodyPr/>
                <a:lstStyle/>
                <a:p>
                  <a:endParaRPr lang="en-US" dirty="0"/>
                </a:p>
              </p:txBody>
            </p:sp>
          </p:grpSp>
          <p:grpSp>
            <p:nvGrpSpPr>
              <p:cNvPr id="63" name="Group 28"/>
              <p:cNvGrpSpPr>
                <a:grpSpLocks/>
              </p:cNvGrpSpPr>
              <p:nvPr/>
            </p:nvGrpSpPr>
            <p:grpSpPr bwMode="auto">
              <a:xfrm>
                <a:off x="3453" y="2503"/>
                <a:ext cx="294" cy="192"/>
                <a:chOff x="4656" y="768"/>
                <a:chExt cx="326" cy="242"/>
              </a:xfrm>
            </p:grpSpPr>
            <p:sp>
              <p:nvSpPr>
                <p:cNvPr id="68" name="Freeform 29"/>
                <p:cNvSpPr>
                  <a:spLocks noEditPoints="1"/>
                </p:cNvSpPr>
                <p:nvPr/>
              </p:nvSpPr>
              <p:spPr bwMode="auto">
                <a:xfrm>
                  <a:off x="4656" y="768"/>
                  <a:ext cx="203" cy="199"/>
                </a:xfrm>
                <a:custGeom>
                  <a:avLst/>
                  <a:gdLst/>
                  <a:ahLst/>
                  <a:cxnLst>
                    <a:cxn ang="0">
                      <a:pos x="105" y="146"/>
                    </a:cxn>
                    <a:cxn ang="0">
                      <a:pos x="105" y="122"/>
                    </a:cxn>
                    <a:cxn ang="0">
                      <a:pos x="57" y="122"/>
                    </a:cxn>
                    <a:cxn ang="0">
                      <a:pos x="52" y="110"/>
                    </a:cxn>
                    <a:cxn ang="0">
                      <a:pos x="48" y="102"/>
                    </a:cxn>
                    <a:cxn ang="0">
                      <a:pos x="52" y="90"/>
                    </a:cxn>
                    <a:cxn ang="0">
                      <a:pos x="57" y="77"/>
                    </a:cxn>
                    <a:cxn ang="0">
                      <a:pos x="105" y="77"/>
                    </a:cxn>
                    <a:cxn ang="0">
                      <a:pos x="105" y="53"/>
                    </a:cxn>
                    <a:cxn ang="0">
                      <a:pos x="162" y="102"/>
                    </a:cxn>
                    <a:cxn ang="0">
                      <a:pos x="105" y="146"/>
                    </a:cxn>
                    <a:cxn ang="0">
                      <a:pos x="48" y="155"/>
                    </a:cxn>
                    <a:cxn ang="0">
                      <a:pos x="44" y="146"/>
                    </a:cxn>
                    <a:cxn ang="0">
                      <a:pos x="36" y="142"/>
                    </a:cxn>
                    <a:cxn ang="0">
                      <a:pos x="16" y="150"/>
                    </a:cxn>
                    <a:cxn ang="0">
                      <a:pos x="4" y="134"/>
                    </a:cxn>
                    <a:cxn ang="0">
                      <a:pos x="28" y="122"/>
                    </a:cxn>
                    <a:cxn ang="0">
                      <a:pos x="24" y="106"/>
                    </a:cxn>
                    <a:cxn ang="0">
                      <a:pos x="24" y="94"/>
                    </a:cxn>
                    <a:cxn ang="0">
                      <a:pos x="0" y="81"/>
                    </a:cxn>
                    <a:cxn ang="0">
                      <a:pos x="0" y="65"/>
                    </a:cxn>
                    <a:cxn ang="0">
                      <a:pos x="28" y="69"/>
                    </a:cxn>
                    <a:cxn ang="0">
                      <a:pos x="36" y="57"/>
                    </a:cxn>
                    <a:cxn ang="0">
                      <a:pos x="44" y="49"/>
                    </a:cxn>
                    <a:cxn ang="0">
                      <a:pos x="52" y="41"/>
                    </a:cxn>
                    <a:cxn ang="0">
                      <a:pos x="65" y="33"/>
                    </a:cxn>
                    <a:cxn ang="0">
                      <a:pos x="57" y="4"/>
                    </a:cxn>
                    <a:cxn ang="0">
                      <a:pos x="73" y="0"/>
                    </a:cxn>
                    <a:cxn ang="0">
                      <a:pos x="81" y="25"/>
                    </a:cxn>
                    <a:cxn ang="0">
                      <a:pos x="97" y="25"/>
                    </a:cxn>
                    <a:cxn ang="0">
                      <a:pos x="113" y="25"/>
                    </a:cxn>
                    <a:cxn ang="0">
                      <a:pos x="126" y="0"/>
                    </a:cxn>
                    <a:cxn ang="0">
                      <a:pos x="142" y="8"/>
                    </a:cxn>
                    <a:cxn ang="0">
                      <a:pos x="134" y="33"/>
                    </a:cxn>
                    <a:cxn ang="0">
                      <a:pos x="142" y="37"/>
                    </a:cxn>
                    <a:cxn ang="0">
                      <a:pos x="150" y="45"/>
                    </a:cxn>
                    <a:cxn ang="0">
                      <a:pos x="158" y="49"/>
                    </a:cxn>
                    <a:cxn ang="0">
                      <a:pos x="162" y="57"/>
                    </a:cxn>
                    <a:cxn ang="0">
                      <a:pos x="186" y="49"/>
                    </a:cxn>
                    <a:cxn ang="0">
                      <a:pos x="194" y="65"/>
                    </a:cxn>
                    <a:cxn ang="0">
                      <a:pos x="170" y="77"/>
                    </a:cxn>
                    <a:cxn ang="0">
                      <a:pos x="174" y="94"/>
                    </a:cxn>
                    <a:cxn ang="0">
                      <a:pos x="174" y="110"/>
                    </a:cxn>
                    <a:cxn ang="0">
                      <a:pos x="203" y="118"/>
                    </a:cxn>
                    <a:cxn ang="0">
                      <a:pos x="199" y="130"/>
                    </a:cxn>
                    <a:cxn ang="0">
                      <a:pos x="170" y="126"/>
                    </a:cxn>
                    <a:cxn ang="0">
                      <a:pos x="162" y="138"/>
                    </a:cxn>
                    <a:cxn ang="0">
                      <a:pos x="154" y="150"/>
                    </a:cxn>
                    <a:cxn ang="0">
                      <a:pos x="146" y="159"/>
                    </a:cxn>
                    <a:cxn ang="0">
                      <a:pos x="138" y="167"/>
                    </a:cxn>
                    <a:cxn ang="0">
                      <a:pos x="142" y="195"/>
                    </a:cxn>
                    <a:cxn ang="0">
                      <a:pos x="126" y="199"/>
                    </a:cxn>
                    <a:cxn ang="0">
                      <a:pos x="117" y="171"/>
                    </a:cxn>
                    <a:cxn ang="0">
                      <a:pos x="101" y="175"/>
                    </a:cxn>
                    <a:cxn ang="0">
                      <a:pos x="85" y="171"/>
                    </a:cxn>
                    <a:cxn ang="0">
                      <a:pos x="77" y="195"/>
                    </a:cxn>
                    <a:cxn ang="0">
                      <a:pos x="61" y="187"/>
                    </a:cxn>
                    <a:cxn ang="0">
                      <a:pos x="65" y="167"/>
                    </a:cxn>
                    <a:cxn ang="0">
                      <a:pos x="57" y="163"/>
                    </a:cxn>
                    <a:cxn ang="0">
                      <a:pos x="48" y="155"/>
                    </a:cxn>
                  </a:cxnLst>
                  <a:rect l="0" t="0" r="r" b="b"/>
                  <a:pathLst>
                    <a:path w="203" h="199">
                      <a:moveTo>
                        <a:pt x="105" y="146"/>
                      </a:moveTo>
                      <a:lnTo>
                        <a:pt x="105" y="122"/>
                      </a:lnTo>
                      <a:lnTo>
                        <a:pt x="57" y="122"/>
                      </a:lnTo>
                      <a:lnTo>
                        <a:pt x="52" y="110"/>
                      </a:lnTo>
                      <a:lnTo>
                        <a:pt x="48" y="102"/>
                      </a:lnTo>
                      <a:lnTo>
                        <a:pt x="52" y="90"/>
                      </a:lnTo>
                      <a:lnTo>
                        <a:pt x="57" y="77"/>
                      </a:lnTo>
                      <a:lnTo>
                        <a:pt x="105" y="77"/>
                      </a:lnTo>
                      <a:lnTo>
                        <a:pt x="105" y="53"/>
                      </a:lnTo>
                      <a:lnTo>
                        <a:pt x="162" y="102"/>
                      </a:lnTo>
                      <a:lnTo>
                        <a:pt x="105" y="146"/>
                      </a:lnTo>
                      <a:close/>
                      <a:moveTo>
                        <a:pt x="48" y="155"/>
                      </a:moveTo>
                      <a:lnTo>
                        <a:pt x="44" y="146"/>
                      </a:lnTo>
                      <a:lnTo>
                        <a:pt x="36" y="142"/>
                      </a:lnTo>
                      <a:lnTo>
                        <a:pt x="16" y="150"/>
                      </a:lnTo>
                      <a:lnTo>
                        <a:pt x="4" y="134"/>
                      </a:lnTo>
                      <a:lnTo>
                        <a:pt x="28" y="122"/>
                      </a:lnTo>
                      <a:lnTo>
                        <a:pt x="24" y="106"/>
                      </a:lnTo>
                      <a:lnTo>
                        <a:pt x="24" y="94"/>
                      </a:lnTo>
                      <a:lnTo>
                        <a:pt x="0" y="81"/>
                      </a:lnTo>
                      <a:lnTo>
                        <a:pt x="0" y="65"/>
                      </a:lnTo>
                      <a:lnTo>
                        <a:pt x="28" y="69"/>
                      </a:lnTo>
                      <a:lnTo>
                        <a:pt x="36" y="57"/>
                      </a:lnTo>
                      <a:lnTo>
                        <a:pt x="44" y="49"/>
                      </a:lnTo>
                      <a:lnTo>
                        <a:pt x="52" y="41"/>
                      </a:lnTo>
                      <a:lnTo>
                        <a:pt x="65" y="33"/>
                      </a:lnTo>
                      <a:lnTo>
                        <a:pt x="57" y="4"/>
                      </a:lnTo>
                      <a:lnTo>
                        <a:pt x="73" y="0"/>
                      </a:lnTo>
                      <a:lnTo>
                        <a:pt x="81" y="25"/>
                      </a:lnTo>
                      <a:lnTo>
                        <a:pt x="97" y="25"/>
                      </a:lnTo>
                      <a:lnTo>
                        <a:pt x="113" y="25"/>
                      </a:lnTo>
                      <a:lnTo>
                        <a:pt x="126" y="0"/>
                      </a:lnTo>
                      <a:lnTo>
                        <a:pt x="142" y="8"/>
                      </a:lnTo>
                      <a:lnTo>
                        <a:pt x="134" y="33"/>
                      </a:lnTo>
                      <a:lnTo>
                        <a:pt x="142" y="37"/>
                      </a:lnTo>
                      <a:lnTo>
                        <a:pt x="150" y="45"/>
                      </a:lnTo>
                      <a:lnTo>
                        <a:pt x="158" y="49"/>
                      </a:lnTo>
                      <a:lnTo>
                        <a:pt x="162" y="57"/>
                      </a:lnTo>
                      <a:lnTo>
                        <a:pt x="186" y="49"/>
                      </a:lnTo>
                      <a:lnTo>
                        <a:pt x="194" y="65"/>
                      </a:lnTo>
                      <a:lnTo>
                        <a:pt x="170" y="77"/>
                      </a:lnTo>
                      <a:lnTo>
                        <a:pt x="174" y="94"/>
                      </a:lnTo>
                      <a:lnTo>
                        <a:pt x="174" y="110"/>
                      </a:lnTo>
                      <a:lnTo>
                        <a:pt x="203" y="118"/>
                      </a:lnTo>
                      <a:lnTo>
                        <a:pt x="199" y="130"/>
                      </a:lnTo>
                      <a:lnTo>
                        <a:pt x="170" y="126"/>
                      </a:lnTo>
                      <a:lnTo>
                        <a:pt x="162" y="138"/>
                      </a:lnTo>
                      <a:lnTo>
                        <a:pt x="154" y="150"/>
                      </a:lnTo>
                      <a:lnTo>
                        <a:pt x="146" y="159"/>
                      </a:lnTo>
                      <a:lnTo>
                        <a:pt x="138" y="167"/>
                      </a:lnTo>
                      <a:lnTo>
                        <a:pt x="142" y="195"/>
                      </a:lnTo>
                      <a:lnTo>
                        <a:pt x="126" y="199"/>
                      </a:lnTo>
                      <a:lnTo>
                        <a:pt x="117" y="171"/>
                      </a:lnTo>
                      <a:lnTo>
                        <a:pt x="101" y="175"/>
                      </a:lnTo>
                      <a:lnTo>
                        <a:pt x="85" y="171"/>
                      </a:lnTo>
                      <a:lnTo>
                        <a:pt x="77" y="195"/>
                      </a:lnTo>
                      <a:lnTo>
                        <a:pt x="61" y="187"/>
                      </a:lnTo>
                      <a:lnTo>
                        <a:pt x="65" y="167"/>
                      </a:lnTo>
                      <a:lnTo>
                        <a:pt x="57" y="163"/>
                      </a:lnTo>
                      <a:lnTo>
                        <a:pt x="48" y="155"/>
                      </a:lnTo>
                      <a:close/>
                    </a:path>
                  </a:pathLst>
                </a:custGeom>
                <a:solidFill>
                  <a:srgbClr val="F36148"/>
                </a:solidFill>
                <a:ln w="9525">
                  <a:noFill/>
                  <a:round/>
                  <a:headEnd/>
                  <a:tailEnd/>
                </a:ln>
              </p:spPr>
              <p:txBody>
                <a:bodyPr/>
                <a:lstStyle/>
                <a:p>
                  <a:endParaRPr lang="en-US" dirty="0"/>
                </a:p>
              </p:txBody>
            </p:sp>
            <p:sp>
              <p:nvSpPr>
                <p:cNvPr id="69" name="Freeform 30"/>
                <p:cNvSpPr>
                  <a:spLocks noEditPoints="1"/>
                </p:cNvSpPr>
                <p:nvPr/>
              </p:nvSpPr>
              <p:spPr bwMode="auto">
                <a:xfrm>
                  <a:off x="4828" y="864"/>
                  <a:ext cx="154" cy="146"/>
                </a:xfrm>
                <a:custGeom>
                  <a:avLst/>
                  <a:gdLst/>
                  <a:ahLst/>
                  <a:cxnLst>
                    <a:cxn ang="0">
                      <a:pos x="81" y="109"/>
                    </a:cxn>
                    <a:cxn ang="0">
                      <a:pos x="81" y="89"/>
                    </a:cxn>
                    <a:cxn ang="0">
                      <a:pos x="45" y="89"/>
                    </a:cxn>
                    <a:cxn ang="0">
                      <a:pos x="41" y="81"/>
                    </a:cxn>
                    <a:cxn ang="0">
                      <a:pos x="41" y="73"/>
                    </a:cxn>
                    <a:cxn ang="0">
                      <a:pos x="41" y="65"/>
                    </a:cxn>
                    <a:cxn ang="0">
                      <a:pos x="45" y="57"/>
                    </a:cxn>
                    <a:cxn ang="0">
                      <a:pos x="81" y="57"/>
                    </a:cxn>
                    <a:cxn ang="0">
                      <a:pos x="81" y="40"/>
                    </a:cxn>
                    <a:cxn ang="0">
                      <a:pos x="122" y="73"/>
                    </a:cxn>
                    <a:cxn ang="0">
                      <a:pos x="81" y="109"/>
                    </a:cxn>
                    <a:cxn ang="0">
                      <a:pos x="41" y="113"/>
                    </a:cxn>
                    <a:cxn ang="0">
                      <a:pos x="32" y="109"/>
                    </a:cxn>
                    <a:cxn ang="0">
                      <a:pos x="28" y="105"/>
                    </a:cxn>
                    <a:cxn ang="0">
                      <a:pos x="12" y="109"/>
                    </a:cxn>
                    <a:cxn ang="0">
                      <a:pos x="8" y="101"/>
                    </a:cxn>
                    <a:cxn ang="0">
                      <a:pos x="24" y="89"/>
                    </a:cxn>
                    <a:cxn ang="0">
                      <a:pos x="20" y="81"/>
                    </a:cxn>
                    <a:cxn ang="0">
                      <a:pos x="20" y="69"/>
                    </a:cxn>
                    <a:cxn ang="0">
                      <a:pos x="0" y="61"/>
                    </a:cxn>
                    <a:cxn ang="0">
                      <a:pos x="4" y="48"/>
                    </a:cxn>
                    <a:cxn ang="0">
                      <a:pos x="24" y="52"/>
                    </a:cxn>
                    <a:cxn ang="0">
                      <a:pos x="28" y="44"/>
                    </a:cxn>
                    <a:cxn ang="0">
                      <a:pos x="36" y="36"/>
                    </a:cxn>
                    <a:cxn ang="0">
                      <a:pos x="36" y="32"/>
                    </a:cxn>
                    <a:cxn ang="0">
                      <a:pos x="41" y="28"/>
                    </a:cxn>
                    <a:cxn ang="0">
                      <a:pos x="49" y="24"/>
                    </a:cxn>
                    <a:cxn ang="0">
                      <a:pos x="45" y="4"/>
                    </a:cxn>
                    <a:cxn ang="0">
                      <a:pos x="57" y="0"/>
                    </a:cxn>
                    <a:cxn ang="0">
                      <a:pos x="65" y="20"/>
                    </a:cxn>
                    <a:cxn ang="0">
                      <a:pos x="77" y="16"/>
                    </a:cxn>
                    <a:cxn ang="0">
                      <a:pos x="89" y="16"/>
                    </a:cxn>
                    <a:cxn ang="0">
                      <a:pos x="97" y="0"/>
                    </a:cxn>
                    <a:cxn ang="0">
                      <a:pos x="110" y="8"/>
                    </a:cxn>
                    <a:cxn ang="0">
                      <a:pos x="101" y="24"/>
                    </a:cxn>
                    <a:cxn ang="0">
                      <a:pos x="114" y="32"/>
                    </a:cxn>
                    <a:cxn ang="0">
                      <a:pos x="122" y="36"/>
                    </a:cxn>
                    <a:cxn ang="0">
                      <a:pos x="126" y="40"/>
                    </a:cxn>
                    <a:cxn ang="0">
                      <a:pos x="142" y="36"/>
                    </a:cxn>
                    <a:cxn ang="0">
                      <a:pos x="146" y="48"/>
                    </a:cxn>
                    <a:cxn ang="0">
                      <a:pos x="130" y="57"/>
                    </a:cxn>
                    <a:cxn ang="0">
                      <a:pos x="134" y="69"/>
                    </a:cxn>
                    <a:cxn ang="0">
                      <a:pos x="134" y="81"/>
                    </a:cxn>
                    <a:cxn ang="0">
                      <a:pos x="154" y="85"/>
                    </a:cxn>
                    <a:cxn ang="0">
                      <a:pos x="150" y="97"/>
                    </a:cxn>
                    <a:cxn ang="0">
                      <a:pos x="130" y="97"/>
                    </a:cxn>
                    <a:cxn ang="0">
                      <a:pos x="126" y="105"/>
                    </a:cxn>
                    <a:cxn ang="0">
                      <a:pos x="118" y="109"/>
                    </a:cxn>
                    <a:cxn ang="0">
                      <a:pos x="118" y="113"/>
                    </a:cxn>
                    <a:cxn ang="0">
                      <a:pos x="114" y="117"/>
                    </a:cxn>
                    <a:cxn ang="0">
                      <a:pos x="105" y="121"/>
                    </a:cxn>
                    <a:cxn ang="0">
                      <a:pos x="110" y="146"/>
                    </a:cxn>
                    <a:cxn ang="0">
                      <a:pos x="97" y="146"/>
                    </a:cxn>
                    <a:cxn ang="0">
                      <a:pos x="89" y="130"/>
                    </a:cxn>
                    <a:cxn ang="0">
                      <a:pos x="77" y="130"/>
                    </a:cxn>
                    <a:cxn ang="0">
                      <a:pos x="65" y="130"/>
                    </a:cxn>
                    <a:cxn ang="0">
                      <a:pos x="57" y="146"/>
                    </a:cxn>
                    <a:cxn ang="0">
                      <a:pos x="45" y="142"/>
                    </a:cxn>
                    <a:cxn ang="0">
                      <a:pos x="53" y="121"/>
                    </a:cxn>
                    <a:cxn ang="0">
                      <a:pos x="41" y="113"/>
                    </a:cxn>
                  </a:cxnLst>
                  <a:rect l="0" t="0" r="r" b="b"/>
                  <a:pathLst>
                    <a:path w="154" h="146">
                      <a:moveTo>
                        <a:pt x="81" y="109"/>
                      </a:moveTo>
                      <a:lnTo>
                        <a:pt x="81" y="89"/>
                      </a:lnTo>
                      <a:lnTo>
                        <a:pt x="45" y="89"/>
                      </a:lnTo>
                      <a:lnTo>
                        <a:pt x="41" y="81"/>
                      </a:lnTo>
                      <a:lnTo>
                        <a:pt x="41" y="73"/>
                      </a:lnTo>
                      <a:lnTo>
                        <a:pt x="41" y="65"/>
                      </a:lnTo>
                      <a:lnTo>
                        <a:pt x="45" y="57"/>
                      </a:lnTo>
                      <a:lnTo>
                        <a:pt x="81" y="57"/>
                      </a:lnTo>
                      <a:lnTo>
                        <a:pt x="81" y="40"/>
                      </a:lnTo>
                      <a:lnTo>
                        <a:pt x="122" y="73"/>
                      </a:lnTo>
                      <a:lnTo>
                        <a:pt x="81" y="109"/>
                      </a:lnTo>
                      <a:close/>
                      <a:moveTo>
                        <a:pt x="41" y="113"/>
                      </a:moveTo>
                      <a:lnTo>
                        <a:pt x="32" y="109"/>
                      </a:lnTo>
                      <a:lnTo>
                        <a:pt x="28" y="105"/>
                      </a:lnTo>
                      <a:lnTo>
                        <a:pt x="12" y="109"/>
                      </a:lnTo>
                      <a:lnTo>
                        <a:pt x="8" y="101"/>
                      </a:lnTo>
                      <a:lnTo>
                        <a:pt x="24" y="89"/>
                      </a:lnTo>
                      <a:lnTo>
                        <a:pt x="20" y="81"/>
                      </a:lnTo>
                      <a:lnTo>
                        <a:pt x="20" y="69"/>
                      </a:lnTo>
                      <a:lnTo>
                        <a:pt x="0" y="61"/>
                      </a:lnTo>
                      <a:lnTo>
                        <a:pt x="4" y="48"/>
                      </a:lnTo>
                      <a:lnTo>
                        <a:pt x="24" y="52"/>
                      </a:lnTo>
                      <a:lnTo>
                        <a:pt x="28" y="44"/>
                      </a:lnTo>
                      <a:lnTo>
                        <a:pt x="36" y="36"/>
                      </a:lnTo>
                      <a:lnTo>
                        <a:pt x="36" y="32"/>
                      </a:lnTo>
                      <a:lnTo>
                        <a:pt x="41" y="28"/>
                      </a:lnTo>
                      <a:lnTo>
                        <a:pt x="49" y="24"/>
                      </a:lnTo>
                      <a:lnTo>
                        <a:pt x="45" y="4"/>
                      </a:lnTo>
                      <a:lnTo>
                        <a:pt x="57" y="0"/>
                      </a:lnTo>
                      <a:lnTo>
                        <a:pt x="65" y="20"/>
                      </a:lnTo>
                      <a:lnTo>
                        <a:pt x="77" y="16"/>
                      </a:lnTo>
                      <a:lnTo>
                        <a:pt x="89" y="16"/>
                      </a:lnTo>
                      <a:lnTo>
                        <a:pt x="97" y="0"/>
                      </a:lnTo>
                      <a:lnTo>
                        <a:pt x="110" y="8"/>
                      </a:lnTo>
                      <a:lnTo>
                        <a:pt x="101" y="24"/>
                      </a:lnTo>
                      <a:lnTo>
                        <a:pt x="114" y="32"/>
                      </a:lnTo>
                      <a:lnTo>
                        <a:pt x="122" y="36"/>
                      </a:lnTo>
                      <a:lnTo>
                        <a:pt x="126" y="40"/>
                      </a:lnTo>
                      <a:lnTo>
                        <a:pt x="142" y="36"/>
                      </a:lnTo>
                      <a:lnTo>
                        <a:pt x="146" y="48"/>
                      </a:lnTo>
                      <a:lnTo>
                        <a:pt x="130" y="57"/>
                      </a:lnTo>
                      <a:lnTo>
                        <a:pt x="134" y="69"/>
                      </a:lnTo>
                      <a:lnTo>
                        <a:pt x="134" y="81"/>
                      </a:lnTo>
                      <a:lnTo>
                        <a:pt x="154" y="85"/>
                      </a:lnTo>
                      <a:lnTo>
                        <a:pt x="150" y="97"/>
                      </a:lnTo>
                      <a:lnTo>
                        <a:pt x="130" y="97"/>
                      </a:lnTo>
                      <a:lnTo>
                        <a:pt x="126" y="105"/>
                      </a:lnTo>
                      <a:lnTo>
                        <a:pt x="118" y="109"/>
                      </a:lnTo>
                      <a:lnTo>
                        <a:pt x="118" y="113"/>
                      </a:lnTo>
                      <a:lnTo>
                        <a:pt x="114" y="117"/>
                      </a:lnTo>
                      <a:lnTo>
                        <a:pt x="105" y="121"/>
                      </a:lnTo>
                      <a:lnTo>
                        <a:pt x="110" y="146"/>
                      </a:lnTo>
                      <a:lnTo>
                        <a:pt x="97" y="146"/>
                      </a:lnTo>
                      <a:lnTo>
                        <a:pt x="89" y="130"/>
                      </a:lnTo>
                      <a:lnTo>
                        <a:pt x="77" y="130"/>
                      </a:lnTo>
                      <a:lnTo>
                        <a:pt x="65" y="130"/>
                      </a:lnTo>
                      <a:lnTo>
                        <a:pt x="57" y="146"/>
                      </a:lnTo>
                      <a:lnTo>
                        <a:pt x="45" y="142"/>
                      </a:lnTo>
                      <a:lnTo>
                        <a:pt x="53" y="121"/>
                      </a:lnTo>
                      <a:lnTo>
                        <a:pt x="41" y="113"/>
                      </a:lnTo>
                      <a:close/>
                    </a:path>
                  </a:pathLst>
                </a:custGeom>
                <a:solidFill>
                  <a:srgbClr val="F36148"/>
                </a:solidFill>
                <a:ln w="9525">
                  <a:noFill/>
                  <a:round/>
                  <a:headEnd/>
                  <a:tailEnd/>
                </a:ln>
              </p:spPr>
              <p:txBody>
                <a:bodyPr/>
                <a:lstStyle/>
                <a:p>
                  <a:endParaRPr lang="en-US" dirty="0"/>
                </a:p>
              </p:txBody>
            </p:sp>
          </p:grpSp>
          <p:grpSp>
            <p:nvGrpSpPr>
              <p:cNvPr id="64" name="Group 31"/>
              <p:cNvGrpSpPr>
                <a:grpSpLocks/>
              </p:cNvGrpSpPr>
              <p:nvPr/>
            </p:nvGrpSpPr>
            <p:grpSpPr bwMode="auto">
              <a:xfrm>
                <a:off x="3453" y="2808"/>
                <a:ext cx="294" cy="193"/>
                <a:chOff x="4656" y="768"/>
                <a:chExt cx="326" cy="242"/>
              </a:xfrm>
            </p:grpSpPr>
            <p:sp>
              <p:nvSpPr>
                <p:cNvPr id="66" name="Freeform 32"/>
                <p:cNvSpPr>
                  <a:spLocks noEditPoints="1"/>
                </p:cNvSpPr>
                <p:nvPr/>
              </p:nvSpPr>
              <p:spPr bwMode="auto">
                <a:xfrm>
                  <a:off x="4656" y="768"/>
                  <a:ext cx="203" cy="199"/>
                </a:xfrm>
                <a:custGeom>
                  <a:avLst/>
                  <a:gdLst/>
                  <a:ahLst/>
                  <a:cxnLst>
                    <a:cxn ang="0">
                      <a:pos x="105" y="146"/>
                    </a:cxn>
                    <a:cxn ang="0">
                      <a:pos x="105" y="122"/>
                    </a:cxn>
                    <a:cxn ang="0">
                      <a:pos x="57" y="122"/>
                    </a:cxn>
                    <a:cxn ang="0">
                      <a:pos x="52" y="110"/>
                    </a:cxn>
                    <a:cxn ang="0">
                      <a:pos x="48" y="102"/>
                    </a:cxn>
                    <a:cxn ang="0">
                      <a:pos x="52" y="90"/>
                    </a:cxn>
                    <a:cxn ang="0">
                      <a:pos x="57" y="77"/>
                    </a:cxn>
                    <a:cxn ang="0">
                      <a:pos x="105" y="77"/>
                    </a:cxn>
                    <a:cxn ang="0">
                      <a:pos x="105" y="53"/>
                    </a:cxn>
                    <a:cxn ang="0">
                      <a:pos x="162" y="102"/>
                    </a:cxn>
                    <a:cxn ang="0">
                      <a:pos x="105" y="146"/>
                    </a:cxn>
                    <a:cxn ang="0">
                      <a:pos x="48" y="155"/>
                    </a:cxn>
                    <a:cxn ang="0">
                      <a:pos x="44" y="146"/>
                    </a:cxn>
                    <a:cxn ang="0">
                      <a:pos x="36" y="142"/>
                    </a:cxn>
                    <a:cxn ang="0">
                      <a:pos x="16" y="150"/>
                    </a:cxn>
                    <a:cxn ang="0">
                      <a:pos x="4" y="134"/>
                    </a:cxn>
                    <a:cxn ang="0">
                      <a:pos x="28" y="122"/>
                    </a:cxn>
                    <a:cxn ang="0">
                      <a:pos x="24" y="106"/>
                    </a:cxn>
                    <a:cxn ang="0">
                      <a:pos x="24" y="94"/>
                    </a:cxn>
                    <a:cxn ang="0">
                      <a:pos x="0" y="81"/>
                    </a:cxn>
                    <a:cxn ang="0">
                      <a:pos x="0" y="65"/>
                    </a:cxn>
                    <a:cxn ang="0">
                      <a:pos x="28" y="69"/>
                    </a:cxn>
                    <a:cxn ang="0">
                      <a:pos x="36" y="57"/>
                    </a:cxn>
                    <a:cxn ang="0">
                      <a:pos x="44" y="49"/>
                    </a:cxn>
                    <a:cxn ang="0">
                      <a:pos x="52" y="41"/>
                    </a:cxn>
                    <a:cxn ang="0">
                      <a:pos x="65" y="33"/>
                    </a:cxn>
                    <a:cxn ang="0">
                      <a:pos x="57" y="4"/>
                    </a:cxn>
                    <a:cxn ang="0">
                      <a:pos x="73" y="0"/>
                    </a:cxn>
                    <a:cxn ang="0">
                      <a:pos x="81" y="25"/>
                    </a:cxn>
                    <a:cxn ang="0">
                      <a:pos x="97" y="25"/>
                    </a:cxn>
                    <a:cxn ang="0">
                      <a:pos x="113" y="25"/>
                    </a:cxn>
                    <a:cxn ang="0">
                      <a:pos x="126" y="0"/>
                    </a:cxn>
                    <a:cxn ang="0">
                      <a:pos x="142" y="8"/>
                    </a:cxn>
                    <a:cxn ang="0">
                      <a:pos x="134" y="33"/>
                    </a:cxn>
                    <a:cxn ang="0">
                      <a:pos x="142" y="37"/>
                    </a:cxn>
                    <a:cxn ang="0">
                      <a:pos x="150" y="45"/>
                    </a:cxn>
                    <a:cxn ang="0">
                      <a:pos x="158" y="49"/>
                    </a:cxn>
                    <a:cxn ang="0">
                      <a:pos x="162" y="57"/>
                    </a:cxn>
                    <a:cxn ang="0">
                      <a:pos x="186" y="49"/>
                    </a:cxn>
                    <a:cxn ang="0">
                      <a:pos x="194" y="65"/>
                    </a:cxn>
                    <a:cxn ang="0">
                      <a:pos x="170" y="77"/>
                    </a:cxn>
                    <a:cxn ang="0">
                      <a:pos x="174" y="94"/>
                    </a:cxn>
                    <a:cxn ang="0">
                      <a:pos x="174" y="110"/>
                    </a:cxn>
                    <a:cxn ang="0">
                      <a:pos x="203" y="118"/>
                    </a:cxn>
                    <a:cxn ang="0">
                      <a:pos x="199" y="130"/>
                    </a:cxn>
                    <a:cxn ang="0">
                      <a:pos x="170" y="126"/>
                    </a:cxn>
                    <a:cxn ang="0">
                      <a:pos x="162" y="138"/>
                    </a:cxn>
                    <a:cxn ang="0">
                      <a:pos x="154" y="150"/>
                    </a:cxn>
                    <a:cxn ang="0">
                      <a:pos x="146" y="159"/>
                    </a:cxn>
                    <a:cxn ang="0">
                      <a:pos x="138" y="167"/>
                    </a:cxn>
                    <a:cxn ang="0">
                      <a:pos x="142" y="195"/>
                    </a:cxn>
                    <a:cxn ang="0">
                      <a:pos x="126" y="199"/>
                    </a:cxn>
                    <a:cxn ang="0">
                      <a:pos x="117" y="171"/>
                    </a:cxn>
                    <a:cxn ang="0">
                      <a:pos x="101" y="175"/>
                    </a:cxn>
                    <a:cxn ang="0">
                      <a:pos x="85" y="171"/>
                    </a:cxn>
                    <a:cxn ang="0">
                      <a:pos x="77" y="195"/>
                    </a:cxn>
                    <a:cxn ang="0">
                      <a:pos x="61" y="187"/>
                    </a:cxn>
                    <a:cxn ang="0">
                      <a:pos x="65" y="167"/>
                    </a:cxn>
                    <a:cxn ang="0">
                      <a:pos x="57" y="163"/>
                    </a:cxn>
                    <a:cxn ang="0">
                      <a:pos x="48" y="155"/>
                    </a:cxn>
                  </a:cxnLst>
                  <a:rect l="0" t="0" r="r" b="b"/>
                  <a:pathLst>
                    <a:path w="203" h="199">
                      <a:moveTo>
                        <a:pt x="105" y="146"/>
                      </a:moveTo>
                      <a:lnTo>
                        <a:pt x="105" y="122"/>
                      </a:lnTo>
                      <a:lnTo>
                        <a:pt x="57" y="122"/>
                      </a:lnTo>
                      <a:lnTo>
                        <a:pt x="52" y="110"/>
                      </a:lnTo>
                      <a:lnTo>
                        <a:pt x="48" y="102"/>
                      </a:lnTo>
                      <a:lnTo>
                        <a:pt x="52" y="90"/>
                      </a:lnTo>
                      <a:lnTo>
                        <a:pt x="57" y="77"/>
                      </a:lnTo>
                      <a:lnTo>
                        <a:pt x="105" y="77"/>
                      </a:lnTo>
                      <a:lnTo>
                        <a:pt x="105" y="53"/>
                      </a:lnTo>
                      <a:lnTo>
                        <a:pt x="162" y="102"/>
                      </a:lnTo>
                      <a:lnTo>
                        <a:pt x="105" y="146"/>
                      </a:lnTo>
                      <a:close/>
                      <a:moveTo>
                        <a:pt x="48" y="155"/>
                      </a:moveTo>
                      <a:lnTo>
                        <a:pt x="44" y="146"/>
                      </a:lnTo>
                      <a:lnTo>
                        <a:pt x="36" y="142"/>
                      </a:lnTo>
                      <a:lnTo>
                        <a:pt x="16" y="150"/>
                      </a:lnTo>
                      <a:lnTo>
                        <a:pt x="4" y="134"/>
                      </a:lnTo>
                      <a:lnTo>
                        <a:pt x="28" y="122"/>
                      </a:lnTo>
                      <a:lnTo>
                        <a:pt x="24" y="106"/>
                      </a:lnTo>
                      <a:lnTo>
                        <a:pt x="24" y="94"/>
                      </a:lnTo>
                      <a:lnTo>
                        <a:pt x="0" y="81"/>
                      </a:lnTo>
                      <a:lnTo>
                        <a:pt x="0" y="65"/>
                      </a:lnTo>
                      <a:lnTo>
                        <a:pt x="28" y="69"/>
                      </a:lnTo>
                      <a:lnTo>
                        <a:pt x="36" y="57"/>
                      </a:lnTo>
                      <a:lnTo>
                        <a:pt x="44" y="49"/>
                      </a:lnTo>
                      <a:lnTo>
                        <a:pt x="52" y="41"/>
                      </a:lnTo>
                      <a:lnTo>
                        <a:pt x="65" y="33"/>
                      </a:lnTo>
                      <a:lnTo>
                        <a:pt x="57" y="4"/>
                      </a:lnTo>
                      <a:lnTo>
                        <a:pt x="73" y="0"/>
                      </a:lnTo>
                      <a:lnTo>
                        <a:pt x="81" y="25"/>
                      </a:lnTo>
                      <a:lnTo>
                        <a:pt x="97" y="25"/>
                      </a:lnTo>
                      <a:lnTo>
                        <a:pt x="113" y="25"/>
                      </a:lnTo>
                      <a:lnTo>
                        <a:pt x="126" y="0"/>
                      </a:lnTo>
                      <a:lnTo>
                        <a:pt x="142" y="8"/>
                      </a:lnTo>
                      <a:lnTo>
                        <a:pt x="134" y="33"/>
                      </a:lnTo>
                      <a:lnTo>
                        <a:pt x="142" y="37"/>
                      </a:lnTo>
                      <a:lnTo>
                        <a:pt x="150" y="45"/>
                      </a:lnTo>
                      <a:lnTo>
                        <a:pt x="158" y="49"/>
                      </a:lnTo>
                      <a:lnTo>
                        <a:pt x="162" y="57"/>
                      </a:lnTo>
                      <a:lnTo>
                        <a:pt x="186" y="49"/>
                      </a:lnTo>
                      <a:lnTo>
                        <a:pt x="194" y="65"/>
                      </a:lnTo>
                      <a:lnTo>
                        <a:pt x="170" y="77"/>
                      </a:lnTo>
                      <a:lnTo>
                        <a:pt x="174" y="94"/>
                      </a:lnTo>
                      <a:lnTo>
                        <a:pt x="174" y="110"/>
                      </a:lnTo>
                      <a:lnTo>
                        <a:pt x="203" y="118"/>
                      </a:lnTo>
                      <a:lnTo>
                        <a:pt x="199" y="130"/>
                      </a:lnTo>
                      <a:lnTo>
                        <a:pt x="170" y="126"/>
                      </a:lnTo>
                      <a:lnTo>
                        <a:pt x="162" y="138"/>
                      </a:lnTo>
                      <a:lnTo>
                        <a:pt x="154" y="150"/>
                      </a:lnTo>
                      <a:lnTo>
                        <a:pt x="146" y="159"/>
                      </a:lnTo>
                      <a:lnTo>
                        <a:pt x="138" y="167"/>
                      </a:lnTo>
                      <a:lnTo>
                        <a:pt x="142" y="195"/>
                      </a:lnTo>
                      <a:lnTo>
                        <a:pt x="126" y="199"/>
                      </a:lnTo>
                      <a:lnTo>
                        <a:pt x="117" y="171"/>
                      </a:lnTo>
                      <a:lnTo>
                        <a:pt x="101" y="175"/>
                      </a:lnTo>
                      <a:lnTo>
                        <a:pt x="85" y="171"/>
                      </a:lnTo>
                      <a:lnTo>
                        <a:pt x="77" y="195"/>
                      </a:lnTo>
                      <a:lnTo>
                        <a:pt x="61" y="187"/>
                      </a:lnTo>
                      <a:lnTo>
                        <a:pt x="65" y="167"/>
                      </a:lnTo>
                      <a:lnTo>
                        <a:pt x="57" y="163"/>
                      </a:lnTo>
                      <a:lnTo>
                        <a:pt x="48" y="155"/>
                      </a:lnTo>
                      <a:close/>
                    </a:path>
                  </a:pathLst>
                </a:custGeom>
                <a:solidFill>
                  <a:srgbClr val="F36148"/>
                </a:solidFill>
                <a:ln w="9525">
                  <a:noFill/>
                  <a:round/>
                  <a:headEnd/>
                  <a:tailEnd/>
                </a:ln>
              </p:spPr>
              <p:txBody>
                <a:bodyPr/>
                <a:lstStyle/>
                <a:p>
                  <a:endParaRPr lang="en-US" dirty="0"/>
                </a:p>
              </p:txBody>
            </p:sp>
            <p:sp>
              <p:nvSpPr>
                <p:cNvPr id="67" name="Freeform 33"/>
                <p:cNvSpPr>
                  <a:spLocks noEditPoints="1"/>
                </p:cNvSpPr>
                <p:nvPr/>
              </p:nvSpPr>
              <p:spPr bwMode="auto">
                <a:xfrm>
                  <a:off x="4828" y="864"/>
                  <a:ext cx="154" cy="146"/>
                </a:xfrm>
                <a:custGeom>
                  <a:avLst/>
                  <a:gdLst/>
                  <a:ahLst/>
                  <a:cxnLst>
                    <a:cxn ang="0">
                      <a:pos x="81" y="109"/>
                    </a:cxn>
                    <a:cxn ang="0">
                      <a:pos x="81" y="89"/>
                    </a:cxn>
                    <a:cxn ang="0">
                      <a:pos x="45" y="89"/>
                    </a:cxn>
                    <a:cxn ang="0">
                      <a:pos x="41" y="81"/>
                    </a:cxn>
                    <a:cxn ang="0">
                      <a:pos x="41" y="73"/>
                    </a:cxn>
                    <a:cxn ang="0">
                      <a:pos x="41" y="65"/>
                    </a:cxn>
                    <a:cxn ang="0">
                      <a:pos x="45" y="57"/>
                    </a:cxn>
                    <a:cxn ang="0">
                      <a:pos x="81" y="57"/>
                    </a:cxn>
                    <a:cxn ang="0">
                      <a:pos x="81" y="40"/>
                    </a:cxn>
                    <a:cxn ang="0">
                      <a:pos x="122" y="73"/>
                    </a:cxn>
                    <a:cxn ang="0">
                      <a:pos x="81" y="109"/>
                    </a:cxn>
                    <a:cxn ang="0">
                      <a:pos x="41" y="113"/>
                    </a:cxn>
                    <a:cxn ang="0">
                      <a:pos x="32" y="109"/>
                    </a:cxn>
                    <a:cxn ang="0">
                      <a:pos x="28" y="105"/>
                    </a:cxn>
                    <a:cxn ang="0">
                      <a:pos x="12" y="109"/>
                    </a:cxn>
                    <a:cxn ang="0">
                      <a:pos x="8" y="101"/>
                    </a:cxn>
                    <a:cxn ang="0">
                      <a:pos x="24" y="89"/>
                    </a:cxn>
                    <a:cxn ang="0">
                      <a:pos x="20" y="81"/>
                    </a:cxn>
                    <a:cxn ang="0">
                      <a:pos x="20" y="69"/>
                    </a:cxn>
                    <a:cxn ang="0">
                      <a:pos x="0" y="61"/>
                    </a:cxn>
                    <a:cxn ang="0">
                      <a:pos x="4" y="48"/>
                    </a:cxn>
                    <a:cxn ang="0">
                      <a:pos x="24" y="52"/>
                    </a:cxn>
                    <a:cxn ang="0">
                      <a:pos x="28" y="44"/>
                    </a:cxn>
                    <a:cxn ang="0">
                      <a:pos x="36" y="36"/>
                    </a:cxn>
                    <a:cxn ang="0">
                      <a:pos x="36" y="32"/>
                    </a:cxn>
                    <a:cxn ang="0">
                      <a:pos x="41" y="28"/>
                    </a:cxn>
                    <a:cxn ang="0">
                      <a:pos x="49" y="24"/>
                    </a:cxn>
                    <a:cxn ang="0">
                      <a:pos x="45" y="4"/>
                    </a:cxn>
                    <a:cxn ang="0">
                      <a:pos x="57" y="0"/>
                    </a:cxn>
                    <a:cxn ang="0">
                      <a:pos x="65" y="20"/>
                    </a:cxn>
                    <a:cxn ang="0">
                      <a:pos x="77" y="16"/>
                    </a:cxn>
                    <a:cxn ang="0">
                      <a:pos x="89" y="16"/>
                    </a:cxn>
                    <a:cxn ang="0">
                      <a:pos x="97" y="0"/>
                    </a:cxn>
                    <a:cxn ang="0">
                      <a:pos x="110" y="8"/>
                    </a:cxn>
                    <a:cxn ang="0">
                      <a:pos x="101" y="24"/>
                    </a:cxn>
                    <a:cxn ang="0">
                      <a:pos x="114" y="32"/>
                    </a:cxn>
                    <a:cxn ang="0">
                      <a:pos x="122" y="36"/>
                    </a:cxn>
                    <a:cxn ang="0">
                      <a:pos x="126" y="40"/>
                    </a:cxn>
                    <a:cxn ang="0">
                      <a:pos x="142" y="36"/>
                    </a:cxn>
                    <a:cxn ang="0">
                      <a:pos x="146" y="48"/>
                    </a:cxn>
                    <a:cxn ang="0">
                      <a:pos x="130" y="57"/>
                    </a:cxn>
                    <a:cxn ang="0">
                      <a:pos x="134" y="69"/>
                    </a:cxn>
                    <a:cxn ang="0">
                      <a:pos x="134" y="81"/>
                    </a:cxn>
                    <a:cxn ang="0">
                      <a:pos x="154" y="85"/>
                    </a:cxn>
                    <a:cxn ang="0">
                      <a:pos x="150" y="97"/>
                    </a:cxn>
                    <a:cxn ang="0">
                      <a:pos x="130" y="97"/>
                    </a:cxn>
                    <a:cxn ang="0">
                      <a:pos x="126" y="105"/>
                    </a:cxn>
                    <a:cxn ang="0">
                      <a:pos x="118" y="109"/>
                    </a:cxn>
                    <a:cxn ang="0">
                      <a:pos x="118" y="113"/>
                    </a:cxn>
                    <a:cxn ang="0">
                      <a:pos x="114" y="117"/>
                    </a:cxn>
                    <a:cxn ang="0">
                      <a:pos x="105" y="121"/>
                    </a:cxn>
                    <a:cxn ang="0">
                      <a:pos x="110" y="146"/>
                    </a:cxn>
                    <a:cxn ang="0">
                      <a:pos x="97" y="146"/>
                    </a:cxn>
                    <a:cxn ang="0">
                      <a:pos x="89" y="130"/>
                    </a:cxn>
                    <a:cxn ang="0">
                      <a:pos x="77" y="130"/>
                    </a:cxn>
                    <a:cxn ang="0">
                      <a:pos x="65" y="130"/>
                    </a:cxn>
                    <a:cxn ang="0">
                      <a:pos x="57" y="146"/>
                    </a:cxn>
                    <a:cxn ang="0">
                      <a:pos x="45" y="142"/>
                    </a:cxn>
                    <a:cxn ang="0">
                      <a:pos x="53" y="121"/>
                    </a:cxn>
                    <a:cxn ang="0">
                      <a:pos x="41" y="113"/>
                    </a:cxn>
                  </a:cxnLst>
                  <a:rect l="0" t="0" r="r" b="b"/>
                  <a:pathLst>
                    <a:path w="154" h="146">
                      <a:moveTo>
                        <a:pt x="81" y="109"/>
                      </a:moveTo>
                      <a:lnTo>
                        <a:pt x="81" y="89"/>
                      </a:lnTo>
                      <a:lnTo>
                        <a:pt x="45" y="89"/>
                      </a:lnTo>
                      <a:lnTo>
                        <a:pt x="41" y="81"/>
                      </a:lnTo>
                      <a:lnTo>
                        <a:pt x="41" y="73"/>
                      </a:lnTo>
                      <a:lnTo>
                        <a:pt x="41" y="65"/>
                      </a:lnTo>
                      <a:lnTo>
                        <a:pt x="45" y="57"/>
                      </a:lnTo>
                      <a:lnTo>
                        <a:pt x="81" y="57"/>
                      </a:lnTo>
                      <a:lnTo>
                        <a:pt x="81" y="40"/>
                      </a:lnTo>
                      <a:lnTo>
                        <a:pt x="122" y="73"/>
                      </a:lnTo>
                      <a:lnTo>
                        <a:pt x="81" y="109"/>
                      </a:lnTo>
                      <a:close/>
                      <a:moveTo>
                        <a:pt x="41" y="113"/>
                      </a:moveTo>
                      <a:lnTo>
                        <a:pt x="32" y="109"/>
                      </a:lnTo>
                      <a:lnTo>
                        <a:pt x="28" y="105"/>
                      </a:lnTo>
                      <a:lnTo>
                        <a:pt x="12" y="109"/>
                      </a:lnTo>
                      <a:lnTo>
                        <a:pt x="8" y="101"/>
                      </a:lnTo>
                      <a:lnTo>
                        <a:pt x="24" y="89"/>
                      </a:lnTo>
                      <a:lnTo>
                        <a:pt x="20" y="81"/>
                      </a:lnTo>
                      <a:lnTo>
                        <a:pt x="20" y="69"/>
                      </a:lnTo>
                      <a:lnTo>
                        <a:pt x="0" y="61"/>
                      </a:lnTo>
                      <a:lnTo>
                        <a:pt x="4" y="48"/>
                      </a:lnTo>
                      <a:lnTo>
                        <a:pt x="24" y="52"/>
                      </a:lnTo>
                      <a:lnTo>
                        <a:pt x="28" y="44"/>
                      </a:lnTo>
                      <a:lnTo>
                        <a:pt x="36" y="36"/>
                      </a:lnTo>
                      <a:lnTo>
                        <a:pt x="36" y="32"/>
                      </a:lnTo>
                      <a:lnTo>
                        <a:pt x="41" y="28"/>
                      </a:lnTo>
                      <a:lnTo>
                        <a:pt x="49" y="24"/>
                      </a:lnTo>
                      <a:lnTo>
                        <a:pt x="45" y="4"/>
                      </a:lnTo>
                      <a:lnTo>
                        <a:pt x="57" y="0"/>
                      </a:lnTo>
                      <a:lnTo>
                        <a:pt x="65" y="20"/>
                      </a:lnTo>
                      <a:lnTo>
                        <a:pt x="77" y="16"/>
                      </a:lnTo>
                      <a:lnTo>
                        <a:pt x="89" y="16"/>
                      </a:lnTo>
                      <a:lnTo>
                        <a:pt x="97" y="0"/>
                      </a:lnTo>
                      <a:lnTo>
                        <a:pt x="110" y="8"/>
                      </a:lnTo>
                      <a:lnTo>
                        <a:pt x="101" y="24"/>
                      </a:lnTo>
                      <a:lnTo>
                        <a:pt x="114" y="32"/>
                      </a:lnTo>
                      <a:lnTo>
                        <a:pt x="122" y="36"/>
                      </a:lnTo>
                      <a:lnTo>
                        <a:pt x="126" y="40"/>
                      </a:lnTo>
                      <a:lnTo>
                        <a:pt x="142" y="36"/>
                      </a:lnTo>
                      <a:lnTo>
                        <a:pt x="146" y="48"/>
                      </a:lnTo>
                      <a:lnTo>
                        <a:pt x="130" y="57"/>
                      </a:lnTo>
                      <a:lnTo>
                        <a:pt x="134" y="69"/>
                      </a:lnTo>
                      <a:lnTo>
                        <a:pt x="134" y="81"/>
                      </a:lnTo>
                      <a:lnTo>
                        <a:pt x="154" y="85"/>
                      </a:lnTo>
                      <a:lnTo>
                        <a:pt x="150" y="97"/>
                      </a:lnTo>
                      <a:lnTo>
                        <a:pt x="130" y="97"/>
                      </a:lnTo>
                      <a:lnTo>
                        <a:pt x="126" y="105"/>
                      </a:lnTo>
                      <a:lnTo>
                        <a:pt x="118" y="109"/>
                      </a:lnTo>
                      <a:lnTo>
                        <a:pt x="118" y="113"/>
                      </a:lnTo>
                      <a:lnTo>
                        <a:pt x="114" y="117"/>
                      </a:lnTo>
                      <a:lnTo>
                        <a:pt x="105" y="121"/>
                      </a:lnTo>
                      <a:lnTo>
                        <a:pt x="110" y="146"/>
                      </a:lnTo>
                      <a:lnTo>
                        <a:pt x="97" y="146"/>
                      </a:lnTo>
                      <a:lnTo>
                        <a:pt x="89" y="130"/>
                      </a:lnTo>
                      <a:lnTo>
                        <a:pt x="77" y="130"/>
                      </a:lnTo>
                      <a:lnTo>
                        <a:pt x="65" y="130"/>
                      </a:lnTo>
                      <a:lnTo>
                        <a:pt x="57" y="146"/>
                      </a:lnTo>
                      <a:lnTo>
                        <a:pt x="45" y="142"/>
                      </a:lnTo>
                      <a:lnTo>
                        <a:pt x="53" y="121"/>
                      </a:lnTo>
                      <a:lnTo>
                        <a:pt x="41" y="113"/>
                      </a:lnTo>
                      <a:close/>
                    </a:path>
                  </a:pathLst>
                </a:custGeom>
                <a:solidFill>
                  <a:srgbClr val="F36148"/>
                </a:solidFill>
                <a:ln w="9525">
                  <a:noFill/>
                  <a:round/>
                  <a:headEnd/>
                  <a:tailEnd/>
                </a:ln>
              </p:spPr>
              <p:txBody>
                <a:bodyPr/>
                <a:lstStyle/>
                <a:p>
                  <a:endParaRPr lang="en-US" dirty="0"/>
                </a:p>
              </p:txBody>
            </p:sp>
          </p:grpSp>
          <p:sp>
            <p:nvSpPr>
              <p:cNvPr id="65" name="AutoShape 34"/>
              <p:cNvSpPr>
                <a:spLocks noChangeArrowheads="1"/>
              </p:cNvSpPr>
              <p:nvPr/>
            </p:nvSpPr>
            <p:spPr bwMode="auto">
              <a:xfrm>
                <a:off x="2976" y="1968"/>
                <a:ext cx="866" cy="1375"/>
              </a:xfrm>
              <a:prstGeom prst="roundRect">
                <a:avLst>
                  <a:gd name="adj" fmla="val 4718"/>
                </a:avLst>
              </a:prstGeom>
              <a:noFill/>
              <a:ln w="25400">
                <a:solidFill>
                  <a:srgbClr val="000000"/>
                </a:solidFill>
                <a:round/>
                <a:headEnd/>
                <a:tailEnd/>
              </a:ln>
            </p:spPr>
            <p:txBody>
              <a:bodyPr/>
              <a:lstStyle/>
              <a:p>
                <a:endParaRPr lang="en-US" dirty="0"/>
              </a:p>
            </p:txBody>
          </p:sp>
        </p:grpSp>
        <p:grpSp>
          <p:nvGrpSpPr>
            <p:cNvPr id="21" name="Group 35"/>
            <p:cNvGrpSpPr>
              <a:grpSpLocks/>
            </p:cNvGrpSpPr>
            <p:nvPr/>
          </p:nvGrpSpPr>
          <p:grpSpPr bwMode="auto">
            <a:xfrm>
              <a:off x="3929" y="1968"/>
              <a:ext cx="866" cy="1375"/>
              <a:chOff x="3840" y="1248"/>
              <a:chExt cx="960" cy="1728"/>
            </a:xfrm>
          </p:grpSpPr>
          <p:sp>
            <p:nvSpPr>
              <p:cNvPr id="41" name="AutoShape 36"/>
              <p:cNvSpPr>
                <a:spLocks noChangeArrowheads="1"/>
              </p:cNvSpPr>
              <p:nvPr/>
            </p:nvSpPr>
            <p:spPr bwMode="auto">
              <a:xfrm>
                <a:off x="3840" y="1248"/>
                <a:ext cx="960" cy="1728"/>
              </a:xfrm>
              <a:prstGeom prst="roundRect">
                <a:avLst>
                  <a:gd name="adj" fmla="val 4718"/>
                </a:avLst>
              </a:prstGeom>
              <a:noFill/>
              <a:ln w="25400">
                <a:solidFill>
                  <a:srgbClr val="000000"/>
                </a:solidFill>
                <a:round/>
                <a:headEnd/>
                <a:tailEnd/>
              </a:ln>
            </p:spPr>
            <p:txBody>
              <a:bodyPr/>
              <a:lstStyle/>
              <a:p>
                <a:endParaRPr lang="en-US" dirty="0"/>
              </a:p>
            </p:txBody>
          </p:sp>
          <p:sp>
            <p:nvSpPr>
              <p:cNvPr id="42" name="Text Box 37"/>
              <p:cNvSpPr txBox="1">
                <a:spLocks noChangeArrowheads="1"/>
              </p:cNvSpPr>
              <p:nvPr/>
            </p:nvSpPr>
            <p:spPr bwMode="auto">
              <a:xfrm>
                <a:off x="4004" y="1344"/>
                <a:ext cx="700" cy="123"/>
              </a:xfrm>
              <a:prstGeom prst="rect">
                <a:avLst/>
              </a:prstGeom>
              <a:noFill/>
              <a:ln w="25400">
                <a:noFill/>
                <a:miter lim="800000"/>
                <a:headEnd/>
                <a:tailEnd/>
              </a:ln>
              <a:effectLst/>
            </p:spPr>
            <p:txBody>
              <a:bodyPr wrap="none" lIns="9144" tIns="9144" rIns="9144" bIns="9144">
                <a:spAutoFit/>
              </a:bodyPr>
              <a:lstStyle/>
              <a:p>
                <a:pPr>
                  <a:lnSpc>
                    <a:spcPct val="90000"/>
                  </a:lnSpc>
                  <a:spcBef>
                    <a:spcPct val="20000"/>
                  </a:spcBef>
                  <a:buClr>
                    <a:schemeClr val="accent2"/>
                  </a:buClr>
                  <a:buSzPct val="125000"/>
                  <a:buFont typeface="Wingdings" pitchFamily="2" charset="2"/>
                  <a:buNone/>
                </a:pPr>
                <a:r>
                  <a:rPr kumimoji="0" lang="en-US" sz="1000" b="1" dirty="0">
                    <a:solidFill>
                      <a:srgbClr val="6D8889"/>
                    </a:solidFill>
                    <a:latin typeface="Verdana" pitchFamily="34" charset="0"/>
                  </a:rPr>
                  <a:t>Database Tier</a:t>
                </a:r>
              </a:p>
            </p:txBody>
          </p:sp>
          <p:grpSp>
            <p:nvGrpSpPr>
              <p:cNvPr id="43" name="Group 38"/>
              <p:cNvGrpSpPr>
                <a:grpSpLocks/>
              </p:cNvGrpSpPr>
              <p:nvPr/>
            </p:nvGrpSpPr>
            <p:grpSpPr bwMode="auto">
              <a:xfrm>
                <a:off x="3970" y="1680"/>
                <a:ext cx="306" cy="1095"/>
                <a:chOff x="3970" y="1680"/>
                <a:chExt cx="306" cy="1095"/>
              </a:xfrm>
            </p:grpSpPr>
            <p:sp>
              <p:nvSpPr>
                <p:cNvPr id="50" name="Text Box 39"/>
                <p:cNvSpPr txBox="1">
                  <a:spLocks noChangeArrowheads="1"/>
                </p:cNvSpPr>
                <p:nvPr/>
              </p:nvSpPr>
              <p:spPr bwMode="auto">
                <a:xfrm>
                  <a:off x="3970" y="2593"/>
                  <a:ext cx="306" cy="182"/>
                </a:xfrm>
                <a:prstGeom prst="rect">
                  <a:avLst/>
                </a:prstGeom>
                <a:noFill/>
                <a:ln w="25400">
                  <a:noFill/>
                  <a:miter lim="800000"/>
                  <a:headEnd/>
                  <a:tailEnd/>
                </a:ln>
                <a:effectLst/>
              </p:spPr>
              <p:txBody>
                <a:bodyPr wrap="none" lIns="9144" tIns="9144" rIns="9144" bIns="9144">
                  <a:spAutoFit/>
                </a:bodyPr>
                <a:lstStyle/>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Database</a:t>
                  </a:r>
                </a:p>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Servers</a:t>
                  </a:r>
                </a:p>
              </p:txBody>
            </p:sp>
            <p:grpSp>
              <p:nvGrpSpPr>
                <p:cNvPr id="51" name="Group 40"/>
                <p:cNvGrpSpPr>
                  <a:grpSpLocks/>
                </p:cNvGrpSpPr>
                <p:nvPr/>
              </p:nvGrpSpPr>
              <p:grpSpPr bwMode="auto">
                <a:xfrm>
                  <a:off x="3984" y="1680"/>
                  <a:ext cx="251" cy="282"/>
                  <a:chOff x="4080" y="720"/>
                  <a:chExt cx="251" cy="282"/>
                </a:xfrm>
              </p:grpSpPr>
              <p:sp>
                <p:nvSpPr>
                  <p:cNvPr id="56" name="Freeform 41"/>
                  <p:cNvSpPr>
                    <a:spLocks noEditPoints="1"/>
                  </p:cNvSpPr>
                  <p:nvPr/>
                </p:nvSpPr>
                <p:spPr bwMode="auto">
                  <a:xfrm>
                    <a:off x="4128" y="720"/>
                    <a:ext cx="203" cy="272"/>
                  </a:xfrm>
                  <a:custGeom>
                    <a:avLst/>
                    <a:gdLst/>
                    <a:ahLst/>
                    <a:cxnLst>
                      <a:cxn ang="0">
                        <a:pos x="158" y="243"/>
                      </a:cxn>
                      <a:cxn ang="0">
                        <a:pos x="154" y="239"/>
                      </a:cxn>
                      <a:cxn ang="0">
                        <a:pos x="158" y="231"/>
                      </a:cxn>
                      <a:cxn ang="0">
                        <a:pos x="186" y="223"/>
                      </a:cxn>
                      <a:cxn ang="0">
                        <a:pos x="186" y="231"/>
                      </a:cxn>
                      <a:cxn ang="0">
                        <a:pos x="182" y="207"/>
                      </a:cxn>
                      <a:cxn ang="0">
                        <a:pos x="154" y="215"/>
                      </a:cxn>
                      <a:cxn ang="0">
                        <a:pos x="154" y="207"/>
                      </a:cxn>
                      <a:cxn ang="0">
                        <a:pos x="182" y="195"/>
                      </a:cxn>
                      <a:cxn ang="0">
                        <a:pos x="186" y="199"/>
                      </a:cxn>
                      <a:cxn ang="0">
                        <a:pos x="182" y="207"/>
                      </a:cxn>
                      <a:cxn ang="0">
                        <a:pos x="158" y="187"/>
                      </a:cxn>
                      <a:cxn ang="0">
                        <a:pos x="154" y="183"/>
                      </a:cxn>
                      <a:cxn ang="0">
                        <a:pos x="158" y="174"/>
                      </a:cxn>
                      <a:cxn ang="0">
                        <a:pos x="186" y="166"/>
                      </a:cxn>
                      <a:cxn ang="0">
                        <a:pos x="186" y="174"/>
                      </a:cxn>
                      <a:cxn ang="0">
                        <a:pos x="182" y="109"/>
                      </a:cxn>
                      <a:cxn ang="0">
                        <a:pos x="158" y="118"/>
                      </a:cxn>
                      <a:cxn ang="0">
                        <a:pos x="154" y="81"/>
                      </a:cxn>
                      <a:cxn ang="0">
                        <a:pos x="182" y="65"/>
                      </a:cxn>
                      <a:cxn ang="0">
                        <a:pos x="186" y="69"/>
                      </a:cxn>
                      <a:cxn ang="0">
                        <a:pos x="186" y="105"/>
                      </a:cxn>
                      <a:cxn ang="0">
                        <a:pos x="190" y="247"/>
                      </a:cxn>
                      <a:cxn ang="0">
                        <a:pos x="142" y="260"/>
                      </a:cxn>
                      <a:cxn ang="0">
                        <a:pos x="142" y="73"/>
                      </a:cxn>
                      <a:cxn ang="0">
                        <a:pos x="146" y="61"/>
                      </a:cxn>
                      <a:cxn ang="0">
                        <a:pos x="194" y="45"/>
                      </a:cxn>
                      <a:cxn ang="0">
                        <a:pos x="198" y="53"/>
                      </a:cxn>
                      <a:cxn ang="0">
                        <a:pos x="194" y="243"/>
                      </a:cxn>
                      <a:cxn ang="0">
                        <a:pos x="4" y="134"/>
                      </a:cxn>
                      <a:cxn ang="0">
                        <a:pos x="4" y="16"/>
                      </a:cxn>
                      <a:cxn ang="0">
                        <a:pos x="8" y="12"/>
                      </a:cxn>
                      <a:cxn ang="0">
                        <a:pos x="56" y="0"/>
                      </a:cxn>
                      <a:cxn ang="0">
                        <a:pos x="194" y="40"/>
                      </a:cxn>
                      <a:cxn ang="0">
                        <a:pos x="203" y="45"/>
                      </a:cxn>
                      <a:cxn ang="0">
                        <a:pos x="203" y="239"/>
                      </a:cxn>
                      <a:cxn ang="0">
                        <a:pos x="203" y="247"/>
                      </a:cxn>
                      <a:cxn ang="0">
                        <a:pos x="178" y="260"/>
                      </a:cxn>
                      <a:cxn ang="0">
                        <a:pos x="146" y="272"/>
                      </a:cxn>
                      <a:cxn ang="0">
                        <a:pos x="77" y="243"/>
                      </a:cxn>
                      <a:cxn ang="0">
                        <a:pos x="73" y="170"/>
                      </a:cxn>
                      <a:cxn ang="0">
                        <a:pos x="69" y="154"/>
                      </a:cxn>
                      <a:cxn ang="0">
                        <a:pos x="61" y="146"/>
                      </a:cxn>
                      <a:cxn ang="0">
                        <a:pos x="24" y="138"/>
                      </a:cxn>
                    </a:cxnLst>
                    <a:rect l="0" t="0" r="r" b="b"/>
                    <a:pathLst>
                      <a:path w="203" h="272">
                        <a:moveTo>
                          <a:pt x="182" y="235"/>
                        </a:moveTo>
                        <a:lnTo>
                          <a:pt x="158" y="243"/>
                        </a:lnTo>
                        <a:lnTo>
                          <a:pt x="154" y="243"/>
                        </a:lnTo>
                        <a:lnTo>
                          <a:pt x="154" y="239"/>
                        </a:lnTo>
                        <a:lnTo>
                          <a:pt x="154" y="235"/>
                        </a:lnTo>
                        <a:lnTo>
                          <a:pt x="158" y="231"/>
                        </a:lnTo>
                        <a:lnTo>
                          <a:pt x="182" y="223"/>
                        </a:lnTo>
                        <a:lnTo>
                          <a:pt x="186" y="223"/>
                        </a:lnTo>
                        <a:lnTo>
                          <a:pt x="186" y="227"/>
                        </a:lnTo>
                        <a:lnTo>
                          <a:pt x="186" y="231"/>
                        </a:lnTo>
                        <a:lnTo>
                          <a:pt x="182" y="235"/>
                        </a:lnTo>
                        <a:close/>
                        <a:moveTo>
                          <a:pt x="182" y="207"/>
                        </a:moveTo>
                        <a:lnTo>
                          <a:pt x="158" y="215"/>
                        </a:lnTo>
                        <a:lnTo>
                          <a:pt x="154" y="215"/>
                        </a:lnTo>
                        <a:lnTo>
                          <a:pt x="154" y="211"/>
                        </a:lnTo>
                        <a:lnTo>
                          <a:pt x="154" y="207"/>
                        </a:lnTo>
                        <a:lnTo>
                          <a:pt x="158" y="203"/>
                        </a:lnTo>
                        <a:lnTo>
                          <a:pt x="182" y="195"/>
                        </a:lnTo>
                        <a:lnTo>
                          <a:pt x="186" y="195"/>
                        </a:lnTo>
                        <a:lnTo>
                          <a:pt x="186" y="199"/>
                        </a:lnTo>
                        <a:lnTo>
                          <a:pt x="186" y="203"/>
                        </a:lnTo>
                        <a:lnTo>
                          <a:pt x="182" y="207"/>
                        </a:lnTo>
                        <a:close/>
                        <a:moveTo>
                          <a:pt x="182" y="178"/>
                        </a:moveTo>
                        <a:lnTo>
                          <a:pt x="158" y="187"/>
                        </a:lnTo>
                        <a:lnTo>
                          <a:pt x="154" y="187"/>
                        </a:lnTo>
                        <a:lnTo>
                          <a:pt x="154" y="183"/>
                        </a:lnTo>
                        <a:lnTo>
                          <a:pt x="154" y="178"/>
                        </a:lnTo>
                        <a:lnTo>
                          <a:pt x="158" y="174"/>
                        </a:lnTo>
                        <a:lnTo>
                          <a:pt x="182" y="166"/>
                        </a:lnTo>
                        <a:lnTo>
                          <a:pt x="186" y="166"/>
                        </a:lnTo>
                        <a:lnTo>
                          <a:pt x="186" y="170"/>
                        </a:lnTo>
                        <a:lnTo>
                          <a:pt x="186" y="174"/>
                        </a:lnTo>
                        <a:lnTo>
                          <a:pt x="182" y="178"/>
                        </a:lnTo>
                        <a:close/>
                        <a:moveTo>
                          <a:pt x="182" y="109"/>
                        </a:moveTo>
                        <a:lnTo>
                          <a:pt x="162" y="118"/>
                        </a:lnTo>
                        <a:lnTo>
                          <a:pt x="158" y="118"/>
                        </a:lnTo>
                        <a:lnTo>
                          <a:pt x="154" y="114"/>
                        </a:lnTo>
                        <a:lnTo>
                          <a:pt x="154" y="81"/>
                        </a:lnTo>
                        <a:lnTo>
                          <a:pt x="158" y="73"/>
                        </a:lnTo>
                        <a:lnTo>
                          <a:pt x="182" y="65"/>
                        </a:lnTo>
                        <a:lnTo>
                          <a:pt x="186" y="65"/>
                        </a:lnTo>
                        <a:lnTo>
                          <a:pt x="186" y="69"/>
                        </a:lnTo>
                        <a:lnTo>
                          <a:pt x="186" y="101"/>
                        </a:lnTo>
                        <a:lnTo>
                          <a:pt x="186" y="105"/>
                        </a:lnTo>
                        <a:lnTo>
                          <a:pt x="182" y="109"/>
                        </a:lnTo>
                        <a:close/>
                        <a:moveTo>
                          <a:pt x="190" y="247"/>
                        </a:moveTo>
                        <a:lnTo>
                          <a:pt x="146" y="264"/>
                        </a:lnTo>
                        <a:lnTo>
                          <a:pt x="142" y="260"/>
                        </a:lnTo>
                        <a:lnTo>
                          <a:pt x="142" y="256"/>
                        </a:lnTo>
                        <a:lnTo>
                          <a:pt x="142" y="73"/>
                        </a:lnTo>
                        <a:lnTo>
                          <a:pt x="142" y="65"/>
                        </a:lnTo>
                        <a:lnTo>
                          <a:pt x="146" y="61"/>
                        </a:lnTo>
                        <a:lnTo>
                          <a:pt x="190" y="45"/>
                        </a:lnTo>
                        <a:lnTo>
                          <a:pt x="194" y="45"/>
                        </a:lnTo>
                        <a:lnTo>
                          <a:pt x="194" y="49"/>
                        </a:lnTo>
                        <a:lnTo>
                          <a:pt x="198" y="53"/>
                        </a:lnTo>
                        <a:lnTo>
                          <a:pt x="198" y="235"/>
                        </a:lnTo>
                        <a:lnTo>
                          <a:pt x="194" y="243"/>
                        </a:lnTo>
                        <a:lnTo>
                          <a:pt x="190" y="247"/>
                        </a:lnTo>
                        <a:close/>
                        <a:moveTo>
                          <a:pt x="4" y="134"/>
                        </a:moveTo>
                        <a:lnTo>
                          <a:pt x="0" y="24"/>
                        </a:lnTo>
                        <a:lnTo>
                          <a:pt x="4" y="16"/>
                        </a:lnTo>
                        <a:lnTo>
                          <a:pt x="4" y="12"/>
                        </a:lnTo>
                        <a:lnTo>
                          <a:pt x="8" y="12"/>
                        </a:lnTo>
                        <a:lnTo>
                          <a:pt x="48" y="0"/>
                        </a:lnTo>
                        <a:lnTo>
                          <a:pt x="56" y="0"/>
                        </a:lnTo>
                        <a:lnTo>
                          <a:pt x="61" y="0"/>
                        </a:lnTo>
                        <a:lnTo>
                          <a:pt x="194" y="40"/>
                        </a:lnTo>
                        <a:lnTo>
                          <a:pt x="198" y="40"/>
                        </a:lnTo>
                        <a:lnTo>
                          <a:pt x="203" y="45"/>
                        </a:lnTo>
                        <a:lnTo>
                          <a:pt x="203" y="53"/>
                        </a:lnTo>
                        <a:lnTo>
                          <a:pt x="203" y="239"/>
                        </a:lnTo>
                        <a:lnTo>
                          <a:pt x="203" y="243"/>
                        </a:lnTo>
                        <a:lnTo>
                          <a:pt x="203" y="247"/>
                        </a:lnTo>
                        <a:lnTo>
                          <a:pt x="194" y="252"/>
                        </a:lnTo>
                        <a:lnTo>
                          <a:pt x="178" y="260"/>
                        </a:lnTo>
                        <a:lnTo>
                          <a:pt x="150" y="268"/>
                        </a:lnTo>
                        <a:lnTo>
                          <a:pt x="146" y="272"/>
                        </a:lnTo>
                        <a:lnTo>
                          <a:pt x="142" y="268"/>
                        </a:lnTo>
                        <a:lnTo>
                          <a:pt x="77" y="243"/>
                        </a:lnTo>
                        <a:lnTo>
                          <a:pt x="77" y="199"/>
                        </a:lnTo>
                        <a:lnTo>
                          <a:pt x="73" y="170"/>
                        </a:lnTo>
                        <a:lnTo>
                          <a:pt x="73" y="158"/>
                        </a:lnTo>
                        <a:lnTo>
                          <a:pt x="69" y="154"/>
                        </a:lnTo>
                        <a:lnTo>
                          <a:pt x="65" y="150"/>
                        </a:lnTo>
                        <a:lnTo>
                          <a:pt x="61" y="146"/>
                        </a:lnTo>
                        <a:lnTo>
                          <a:pt x="44" y="142"/>
                        </a:lnTo>
                        <a:lnTo>
                          <a:pt x="24" y="138"/>
                        </a:lnTo>
                        <a:lnTo>
                          <a:pt x="4" y="134"/>
                        </a:lnTo>
                        <a:close/>
                      </a:path>
                    </a:pathLst>
                  </a:custGeom>
                  <a:solidFill>
                    <a:srgbClr val="005B76"/>
                  </a:solidFill>
                  <a:ln w="25400">
                    <a:noFill/>
                    <a:round/>
                    <a:headEnd/>
                    <a:tailEnd/>
                  </a:ln>
                </p:spPr>
                <p:txBody>
                  <a:bodyPr/>
                  <a:lstStyle/>
                  <a:p>
                    <a:endParaRPr lang="en-US" dirty="0"/>
                  </a:p>
                </p:txBody>
              </p:sp>
              <p:sp>
                <p:nvSpPr>
                  <p:cNvPr id="57" name="Freeform 42"/>
                  <p:cNvSpPr>
                    <a:spLocks/>
                  </p:cNvSpPr>
                  <p:nvPr/>
                </p:nvSpPr>
                <p:spPr bwMode="auto">
                  <a:xfrm>
                    <a:off x="4080" y="912"/>
                    <a:ext cx="126" cy="90"/>
                  </a:xfrm>
                  <a:custGeom>
                    <a:avLst/>
                    <a:gdLst/>
                    <a:ahLst/>
                    <a:cxnLst>
                      <a:cxn ang="0">
                        <a:pos x="126" y="0"/>
                      </a:cxn>
                      <a:cxn ang="0">
                        <a:pos x="126" y="65"/>
                      </a:cxn>
                      <a:cxn ang="0">
                        <a:pos x="126" y="69"/>
                      </a:cxn>
                      <a:cxn ang="0">
                        <a:pos x="122" y="73"/>
                      </a:cxn>
                      <a:cxn ang="0">
                        <a:pos x="117" y="78"/>
                      </a:cxn>
                      <a:cxn ang="0">
                        <a:pos x="109" y="82"/>
                      </a:cxn>
                      <a:cxn ang="0">
                        <a:pos x="89" y="86"/>
                      </a:cxn>
                      <a:cxn ang="0">
                        <a:pos x="65" y="90"/>
                      </a:cxn>
                      <a:cxn ang="0">
                        <a:pos x="36" y="86"/>
                      </a:cxn>
                      <a:cxn ang="0">
                        <a:pos x="16" y="82"/>
                      </a:cxn>
                      <a:cxn ang="0">
                        <a:pos x="8" y="78"/>
                      </a:cxn>
                      <a:cxn ang="0">
                        <a:pos x="4" y="73"/>
                      </a:cxn>
                      <a:cxn ang="0">
                        <a:pos x="0" y="69"/>
                      </a:cxn>
                      <a:cxn ang="0">
                        <a:pos x="0" y="65"/>
                      </a:cxn>
                      <a:cxn ang="0">
                        <a:pos x="0" y="0"/>
                      </a:cxn>
                      <a:cxn ang="0">
                        <a:pos x="16" y="4"/>
                      </a:cxn>
                      <a:cxn ang="0">
                        <a:pos x="32" y="9"/>
                      </a:cxn>
                      <a:cxn ang="0">
                        <a:pos x="48" y="13"/>
                      </a:cxn>
                      <a:cxn ang="0">
                        <a:pos x="65" y="13"/>
                      </a:cxn>
                      <a:cxn ang="0">
                        <a:pos x="89" y="13"/>
                      </a:cxn>
                      <a:cxn ang="0">
                        <a:pos x="109" y="4"/>
                      </a:cxn>
                      <a:cxn ang="0">
                        <a:pos x="126" y="0"/>
                      </a:cxn>
                    </a:cxnLst>
                    <a:rect l="0" t="0" r="r" b="b"/>
                    <a:pathLst>
                      <a:path w="126" h="90">
                        <a:moveTo>
                          <a:pt x="126" y="0"/>
                        </a:moveTo>
                        <a:lnTo>
                          <a:pt x="126" y="65"/>
                        </a:lnTo>
                        <a:lnTo>
                          <a:pt x="126" y="69"/>
                        </a:lnTo>
                        <a:lnTo>
                          <a:pt x="122" y="73"/>
                        </a:lnTo>
                        <a:lnTo>
                          <a:pt x="117" y="78"/>
                        </a:lnTo>
                        <a:lnTo>
                          <a:pt x="109" y="82"/>
                        </a:lnTo>
                        <a:lnTo>
                          <a:pt x="89" y="86"/>
                        </a:lnTo>
                        <a:lnTo>
                          <a:pt x="65" y="90"/>
                        </a:lnTo>
                        <a:lnTo>
                          <a:pt x="36" y="86"/>
                        </a:lnTo>
                        <a:lnTo>
                          <a:pt x="16" y="82"/>
                        </a:lnTo>
                        <a:lnTo>
                          <a:pt x="8" y="78"/>
                        </a:lnTo>
                        <a:lnTo>
                          <a:pt x="4" y="73"/>
                        </a:lnTo>
                        <a:lnTo>
                          <a:pt x="0" y="69"/>
                        </a:lnTo>
                        <a:lnTo>
                          <a:pt x="0" y="65"/>
                        </a:lnTo>
                        <a:lnTo>
                          <a:pt x="0" y="0"/>
                        </a:lnTo>
                        <a:lnTo>
                          <a:pt x="16" y="4"/>
                        </a:lnTo>
                        <a:lnTo>
                          <a:pt x="32" y="9"/>
                        </a:lnTo>
                        <a:lnTo>
                          <a:pt x="48" y="13"/>
                        </a:lnTo>
                        <a:lnTo>
                          <a:pt x="65" y="13"/>
                        </a:lnTo>
                        <a:lnTo>
                          <a:pt x="89" y="13"/>
                        </a:lnTo>
                        <a:lnTo>
                          <a:pt x="109" y="4"/>
                        </a:lnTo>
                        <a:lnTo>
                          <a:pt x="126" y="0"/>
                        </a:lnTo>
                        <a:close/>
                      </a:path>
                    </a:pathLst>
                  </a:custGeom>
                  <a:solidFill>
                    <a:srgbClr val="005B76"/>
                  </a:solidFill>
                  <a:ln w="25400">
                    <a:noFill/>
                    <a:round/>
                    <a:headEnd/>
                    <a:tailEnd/>
                  </a:ln>
                </p:spPr>
                <p:txBody>
                  <a:bodyPr/>
                  <a:lstStyle/>
                  <a:p>
                    <a:endParaRPr lang="en-US" dirty="0"/>
                  </a:p>
                </p:txBody>
              </p:sp>
              <p:sp>
                <p:nvSpPr>
                  <p:cNvPr id="58" name="Freeform 43"/>
                  <p:cNvSpPr>
                    <a:spLocks/>
                  </p:cNvSpPr>
                  <p:nvPr/>
                </p:nvSpPr>
                <p:spPr bwMode="auto">
                  <a:xfrm>
                    <a:off x="4080" y="864"/>
                    <a:ext cx="126" cy="36"/>
                  </a:xfrm>
                  <a:custGeom>
                    <a:avLst/>
                    <a:gdLst/>
                    <a:ahLst/>
                    <a:cxnLst>
                      <a:cxn ang="0">
                        <a:pos x="109" y="32"/>
                      </a:cxn>
                      <a:cxn ang="0">
                        <a:pos x="117" y="28"/>
                      </a:cxn>
                      <a:cxn ang="0">
                        <a:pos x="122" y="24"/>
                      </a:cxn>
                      <a:cxn ang="0">
                        <a:pos x="126" y="20"/>
                      </a:cxn>
                      <a:cxn ang="0">
                        <a:pos x="122" y="12"/>
                      </a:cxn>
                      <a:cxn ang="0">
                        <a:pos x="109" y="8"/>
                      </a:cxn>
                      <a:cxn ang="0">
                        <a:pos x="89" y="4"/>
                      </a:cxn>
                      <a:cxn ang="0">
                        <a:pos x="65" y="0"/>
                      </a:cxn>
                      <a:cxn ang="0">
                        <a:pos x="36" y="4"/>
                      </a:cxn>
                      <a:cxn ang="0">
                        <a:pos x="16" y="8"/>
                      </a:cxn>
                      <a:cxn ang="0">
                        <a:pos x="4" y="12"/>
                      </a:cxn>
                      <a:cxn ang="0">
                        <a:pos x="0" y="20"/>
                      </a:cxn>
                      <a:cxn ang="0">
                        <a:pos x="4" y="24"/>
                      </a:cxn>
                      <a:cxn ang="0">
                        <a:pos x="16" y="32"/>
                      </a:cxn>
                      <a:cxn ang="0">
                        <a:pos x="36" y="36"/>
                      </a:cxn>
                      <a:cxn ang="0">
                        <a:pos x="65" y="36"/>
                      </a:cxn>
                      <a:cxn ang="0">
                        <a:pos x="89" y="36"/>
                      </a:cxn>
                      <a:cxn ang="0">
                        <a:pos x="109" y="32"/>
                      </a:cxn>
                    </a:cxnLst>
                    <a:rect l="0" t="0" r="r" b="b"/>
                    <a:pathLst>
                      <a:path w="126" h="36">
                        <a:moveTo>
                          <a:pt x="109" y="32"/>
                        </a:moveTo>
                        <a:lnTo>
                          <a:pt x="117" y="28"/>
                        </a:lnTo>
                        <a:lnTo>
                          <a:pt x="122" y="24"/>
                        </a:lnTo>
                        <a:lnTo>
                          <a:pt x="126" y="20"/>
                        </a:lnTo>
                        <a:lnTo>
                          <a:pt x="122" y="12"/>
                        </a:lnTo>
                        <a:lnTo>
                          <a:pt x="109" y="8"/>
                        </a:lnTo>
                        <a:lnTo>
                          <a:pt x="89" y="4"/>
                        </a:lnTo>
                        <a:lnTo>
                          <a:pt x="65" y="0"/>
                        </a:lnTo>
                        <a:lnTo>
                          <a:pt x="36" y="4"/>
                        </a:lnTo>
                        <a:lnTo>
                          <a:pt x="16" y="8"/>
                        </a:lnTo>
                        <a:lnTo>
                          <a:pt x="4" y="12"/>
                        </a:lnTo>
                        <a:lnTo>
                          <a:pt x="0" y="20"/>
                        </a:lnTo>
                        <a:lnTo>
                          <a:pt x="4" y="24"/>
                        </a:lnTo>
                        <a:lnTo>
                          <a:pt x="16" y="32"/>
                        </a:lnTo>
                        <a:lnTo>
                          <a:pt x="36" y="36"/>
                        </a:lnTo>
                        <a:lnTo>
                          <a:pt x="65" y="36"/>
                        </a:lnTo>
                        <a:lnTo>
                          <a:pt x="89" y="36"/>
                        </a:lnTo>
                        <a:lnTo>
                          <a:pt x="109" y="32"/>
                        </a:lnTo>
                        <a:close/>
                      </a:path>
                    </a:pathLst>
                  </a:custGeom>
                  <a:solidFill>
                    <a:srgbClr val="005B76"/>
                  </a:solidFill>
                  <a:ln w="25400">
                    <a:noFill/>
                    <a:round/>
                    <a:headEnd/>
                    <a:tailEnd/>
                  </a:ln>
                </p:spPr>
                <p:txBody>
                  <a:bodyPr/>
                  <a:lstStyle/>
                  <a:p>
                    <a:endParaRPr lang="en-US" dirty="0"/>
                  </a:p>
                </p:txBody>
              </p:sp>
            </p:grpSp>
            <p:grpSp>
              <p:nvGrpSpPr>
                <p:cNvPr id="52" name="Group 44"/>
                <p:cNvGrpSpPr>
                  <a:grpSpLocks/>
                </p:cNvGrpSpPr>
                <p:nvPr/>
              </p:nvGrpSpPr>
              <p:grpSpPr bwMode="auto">
                <a:xfrm>
                  <a:off x="3984" y="2256"/>
                  <a:ext cx="251" cy="282"/>
                  <a:chOff x="4080" y="720"/>
                  <a:chExt cx="251" cy="282"/>
                </a:xfrm>
              </p:grpSpPr>
              <p:sp>
                <p:nvSpPr>
                  <p:cNvPr id="53" name="Freeform 45"/>
                  <p:cNvSpPr>
                    <a:spLocks noEditPoints="1"/>
                  </p:cNvSpPr>
                  <p:nvPr/>
                </p:nvSpPr>
                <p:spPr bwMode="auto">
                  <a:xfrm>
                    <a:off x="4128" y="720"/>
                    <a:ext cx="203" cy="272"/>
                  </a:xfrm>
                  <a:custGeom>
                    <a:avLst/>
                    <a:gdLst/>
                    <a:ahLst/>
                    <a:cxnLst>
                      <a:cxn ang="0">
                        <a:pos x="158" y="243"/>
                      </a:cxn>
                      <a:cxn ang="0">
                        <a:pos x="154" y="239"/>
                      </a:cxn>
                      <a:cxn ang="0">
                        <a:pos x="158" y="231"/>
                      </a:cxn>
                      <a:cxn ang="0">
                        <a:pos x="186" y="223"/>
                      </a:cxn>
                      <a:cxn ang="0">
                        <a:pos x="186" y="231"/>
                      </a:cxn>
                      <a:cxn ang="0">
                        <a:pos x="182" y="207"/>
                      </a:cxn>
                      <a:cxn ang="0">
                        <a:pos x="154" y="215"/>
                      </a:cxn>
                      <a:cxn ang="0">
                        <a:pos x="154" y="207"/>
                      </a:cxn>
                      <a:cxn ang="0">
                        <a:pos x="182" y="195"/>
                      </a:cxn>
                      <a:cxn ang="0">
                        <a:pos x="186" y="199"/>
                      </a:cxn>
                      <a:cxn ang="0">
                        <a:pos x="182" y="207"/>
                      </a:cxn>
                      <a:cxn ang="0">
                        <a:pos x="158" y="187"/>
                      </a:cxn>
                      <a:cxn ang="0">
                        <a:pos x="154" y="183"/>
                      </a:cxn>
                      <a:cxn ang="0">
                        <a:pos x="158" y="174"/>
                      </a:cxn>
                      <a:cxn ang="0">
                        <a:pos x="186" y="166"/>
                      </a:cxn>
                      <a:cxn ang="0">
                        <a:pos x="186" y="174"/>
                      </a:cxn>
                      <a:cxn ang="0">
                        <a:pos x="182" y="109"/>
                      </a:cxn>
                      <a:cxn ang="0">
                        <a:pos x="158" y="118"/>
                      </a:cxn>
                      <a:cxn ang="0">
                        <a:pos x="154" y="81"/>
                      </a:cxn>
                      <a:cxn ang="0">
                        <a:pos x="182" y="65"/>
                      </a:cxn>
                      <a:cxn ang="0">
                        <a:pos x="186" y="69"/>
                      </a:cxn>
                      <a:cxn ang="0">
                        <a:pos x="186" y="105"/>
                      </a:cxn>
                      <a:cxn ang="0">
                        <a:pos x="190" y="247"/>
                      </a:cxn>
                      <a:cxn ang="0">
                        <a:pos x="142" y="260"/>
                      </a:cxn>
                      <a:cxn ang="0">
                        <a:pos x="142" y="73"/>
                      </a:cxn>
                      <a:cxn ang="0">
                        <a:pos x="146" y="61"/>
                      </a:cxn>
                      <a:cxn ang="0">
                        <a:pos x="194" y="45"/>
                      </a:cxn>
                      <a:cxn ang="0">
                        <a:pos x="198" y="53"/>
                      </a:cxn>
                      <a:cxn ang="0">
                        <a:pos x="194" y="243"/>
                      </a:cxn>
                      <a:cxn ang="0">
                        <a:pos x="4" y="134"/>
                      </a:cxn>
                      <a:cxn ang="0">
                        <a:pos x="4" y="16"/>
                      </a:cxn>
                      <a:cxn ang="0">
                        <a:pos x="8" y="12"/>
                      </a:cxn>
                      <a:cxn ang="0">
                        <a:pos x="56" y="0"/>
                      </a:cxn>
                      <a:cxn ang="0">
                        <a:pos x="194" y="40"/>
                      </a:cxn>
                      <a:cxn ang="0">
                        <a:pos x="203" y="45"/>
                      </a:cxn>
                      <a:cxn ang="0">
                        <a:pos x="203" y="239"/>
                      </a:cxn>
                      <a:cxn ang="0">
                        <a:pos x="203" y="247"/>
                      </a:cxn>
                      <a:cxn ang="0">
                        <a:pos x="178" y="260"/>
                      </a:cxn>
                      <a:cxn ang="0">
                        <a:pos x="146" y="272"/>
                      </a:cxn>
                      <a:cxn ang="0">
                        <a:pos x="77" y="243"/>
                      </a:cxn>
                      <a:cxn ang="0">
                        <a:pos x="73" y="170"/>
                      </a:cxn>
                      <a:cxn ang="0">
                        <a:pos x="69" y="154"/>
                      </a:cxn>
                      <a:cxn ang="0">
                        <a:pos x="61" y="146"/>
                      </a:cxn>
                      <a:cxn ang="0">
                        <a:pos x="24" y="138"/>
                      </a:cxn>
                    </a:cxnLst>
                    <a:rect l="0" t="0" r="r" b="b"/>
                    <a:pathLst>
                      <a:path w="203" h="272">
                        <a:moveTo>
                          <a:pt x="182" y="235"/>
                        </a:moveTo>
                        <a:lnTo>
                          <a:pt x="158" y="243"/>
                        </a:lnTo>
                        <a:lnTo>
                          <a:pt x="154" y="243"/>
                        </a:lnTo>
                        <a:lnTo>
                          <a:pt x="154" y="239"/>
                        </a:lnTo>
                        <a:lnTo>
                          <a:pt x="154" y="235"/>
                        </a:lnTo>
                        <a:lnTo>
                          <a:pt x="158" y="231"/>
                        </a:lnTo>
                        <a:lnTo>
                          <a:pt x="182" y="223"/>
                        </a:lnTo>
                        <a:lnTo>
                          <a:pt x="186" y="223"/>
                        </a:lnTo>
                        <a:lnTo>
                          <a:pt x="186" y="227"/>
                        </a:lnTo>
                        <a:lnTo>
                          <a:pt x="186" y="231"/>
                        </a:lnTo>
                        <a:lnTo>
                          <a:pt x="182" y="235"/>
                        </a:lnTo>
                        <a:close/>
                        <a:moveTo>
                          <a:pt x="182" y="207"/>
                        </a:moveTo>
                        <a:lnTo>
                          <a:pt x="158" y="215"/>
                        </a:lnTo>
                        <a:lnTo>
                          <a:pt x="154" y="215"/>
                        </a:lnTo>
                        <a:lnTo>
                          <a:pt x="154" y="211"/>
                        </a:lnTo>
                        <a:lnTo>
                          <a:pt x="154" y="207"/>
                        </a:lnTo>
                        <a:lnTo>
                          <a:pt x="158" y="203"/>
                        </a:lnTo>
                        <a:lnTo>
                          <a:pt x="182" y="195"/>
                        </a:lnTo>
                        <a:lnTo>
                          <a:pt x="186" y="195"/>
                        </a:lnTo>
                        <a:lnTo>
                          <a:pt x="186" y="199"/>
                        </a:lnTo>
                        <a:lnTo>
                          <a:pt x="186" y="203"/>
                        </a:lnTo>
                        <a:lnTo>
                          <a:pt x="182" y="207"/>
                        </a:lnTo>
                        <a:close/>
                        <a:moveTo>
                          <a:pt x="182" y="178"/>
                        </a:moveTo>
                        <a:lnTo>
                          <a:pt x="158" y="187"/>
                        </a:lnTo>
                        <a:lnTo>
                          <a:pt x="154" y="187"/>
                        </a:lnTo>
                        <a:lnTo>
                          <a:pt x="154" y="183"/>
                        </a:lnTo>
                        <a:lnTo>
                          <a:pt x="154" y="178"/>
                        </a:lnTo>
                        <a:lnTo>
                          <a:pt x="158" y="174"/>
                        </a:lnTo>
                        <a:lnTo>
                          <a:pt x="182" y="166"/>
                        </a:lnTo>
                        <a:lnTo>
                          <a:pt x="186" y="166"/>
                        </a:lnTo>
                        <a:lnTo>
                          <a:pt x="186" y="170"/>
                        </a:lnTo>
                        <a:lnTo>
                          <a:pt x="186" y="174"/>
                        </a:lnTo>
                        <a:lnTo>
                          <a:pt x="182" y="178"/>
                        </a:lnTo>
                        <a:close/>
                        <a:moveTo>
                          <a:pt x="182" y="109"/>
                        </a:moveTo>
                        <a:lnTo>
                          <a:pt x="162" y="118"/>
                        </a:lnTo>
                        <a:lnTo>
                          <a:pt x="158" y="118"/>
                        </a:lnTo>
                        <a:lnTo>
                          <a:pt x="154" y="114"/>
                        </a:lnTo>
                        <a:lnTo>
                          <a:pt x="154" y="81"/>
                        </a:lnTo>
                        <a:lnTo>
                          <a:pt x="158" y="73"/>
                        </a:lnTo>
                        <a:lnTo>
                          <a:pt x="182" y="65"/>
                        </a:lnTo>
                        <a:lnTo>
                          <a:pt x="186" y="65"/>
                        </a:lnTo>
                        <a:lnTo>
                          <a:pt x="186" y="69"/>
                        </a:lnTo>
                        <a:lnTo>
                          <a:pt x="186" y="101"/>
                        </a:lnTo>
                        <a:lnTo>
                          <a:pt x="186" y="105"/>
                        </a:lnTo>
                        <a:lnTo>
                          <a:pt x="182" y="109"/>
                        </a:lnTo>
                        <a:close/>
                        <a:moveTo>
                          <a:pt x="190" y="247"/>
                        </a:moveTo>
                        <a:lnTo>
                          <a:pt x="146" y="264"/>
                        </a:lnTo>
                        <a:lnTo>
                          <a:pt x="142" y="260"/>
                        </a:lnTo>
                        <a:lnTo>
                          <a:pt x="142" y="256"/>
                        </a:lnTo>
                        <a:lnTo>
                          <a:pt x="142" y="73"/>
                        </a:lnTo>
                        <a:lnTo>
                          <a:pt x="142" y="65"/>
                        </a:lnTo>
                        <a:lnTo>
                          <a:pt x="146" y="61"/>
                        </a:lnTo>
                        <a:lnTo>
                          <a:pt x="190" y="45"/>
                        </a:lnTo>
                        <a:lnTo>
                          <a:pt x="194" y="45"/>
                        </a:lnTo>
                        <a:lnTo>
                          <a:pt x="194" y="49"/>
                        </a:lnTo>
                        <a:lnTo>
                          <a:pt x="198" y="53"/>
                        </a:lnTo>
                        <a:lnTo>
                          <a:pt x="198" y="235"/>
                        </a:lnTo>
                        <a:lnTo>
                          <a:pt x="194" y="243"/>
                        </a:lnTo>
                        <a:lnTo>
                          <a:pt x="190" y="247"/>
                        </a:lnTo>
                        <a:close/>
                        <a:moveTo>
                          <a:pt x="4" y="134"/>
                        </a:moveTo>
                        <a:lnTo>
                          <a:pt x="0" y="24"/>
                        </a:lnTo>
                        <a:lnTo>
                          <a:pt x="4" y="16"/>
                        </a:lnTo>
                        <a:lnTo>
                          <a:pt x="4" y="12"/>
                        </a:lnTo>
                        <a:lnTo>
                          <a:pt x="8" y="12"/>
                        </a:lnTo>
                        <a:lnTo>
                          <a:pt x="48" y="0"/>
                        </a:lnTo>
                        <a:lnTo>
                          <a:pt x="56" y="0"/>
                        </a:lnTo>
                        <a:lnTo>
                          <a:pt x="61" y="0"/>
                        </a:lnTo>
                        <a:lnTo>
                          <a:pt x="194" y="40"/>
                        </a:lnTo>
                        <a:lnTo>
                          <a:pt x="198" y="40"/>
                        </a:lnTo>
                        <a:lnTo>
                          <a:pt x="203" y="45"/>
                        </a:lnTo>
                        <a:lnTo>
                          <a:pt x="203" y="53"/>
                        </a:lnTo>
                        <a:lnTo>
                          <a:pt x="203" y="239"/>
                        </a:lnTo>
                        <a:lnTo>
                          <a:pt x="203" y="243"/>
                        </a:lnTo>
                        <a:lnTo>
                          <a:pt x="203" y="247"/>
                        </a:lnTo>
                        <a:lnTo>
                          <a:pt x="194" y="252"/>
                        </a:lnTo>
                        <a:lnTo>
                          <a:pt x="178" y="260"/>
                        </a:lnTo>
                        <a:lnTo>
                          <a:pt x="150" y="268"/>
                        </a:lnTo>
                        <a:lnTo>
                          <a:pt x="146" y="272"/>
                        </a:lnTo>
                        <a:lnTo>
                          <a:pt x="142" y="268"/>
                        </a:lnTo>
                        <a:lnTo>
                          <a:pt x="77" y="243"/>
                        </a:lnTo>
                        <a:lnTo>
                          <a:pt x="77" y="199"/>
                        </a:lnTo>
                        <a:lnTo>
                          <a:pt x="73" y="170"/>
                        </a:lnTo>
                        <a:lnTo>
                          <a:pt x="73" y="158"/>
                        </a:lnTo>
                        <a:lnTo>
                          <a:pt x="69" y="154"/>
                        </a:lnTo>
                        <a:lnTo>
                          <a:pt x="65" y="150"/>
                        </a:lnTo>
                        <a:lnTo>
                          <a:pt x="61" y="146"/>
                        </a:lnTo>
                        <a:lnTo>
                          <a:pt x="44" y="142"/>
                        </a:lnTo>
                        <a:lnTo>
                          <a:pt x="24" y="138"/>
                        </a:lnTo>
                        <a:lnTo>
                          <a:pt x="4" y="134"/>
                        </a:lnTo>
                        <a:close/>
                      </a:path>
                    </a:pathLst>
                  </a:custGeom>
                  <a:solidFill>
                    <a:srgbClr val="005B76"/>
                  </a:solidFill>
                  <a:ln w="25400">
                    <a:noFill/>
                    <a:round/>
                    <a:headEnd/>
                    <a:tailEnd/>
                  </a:ln>
                </p:spPr>
                <p:txBody>
                  <a:bodyPr/>
                  <a:lstStyle/>
                  <a:p>
                    <a:endParaRPr lang="en-US" dirty="0"/>
                  </a:p>
                </p:txBody>
              </p:sp>
              <p:sp>
                <p:nvSpPr>
                  <p:cNvPr id="54" name="Freeform 46"/>
                  <p:cNvSpPr>
                    <a:spLocks/>
                  </p:cNvSpPr>
                  <p:nvPr/>
                </p:nvSpPr>
                <p:spPr bwMode="auto">
                  <a:xfrm>
                    <a:off x="4080" y="912"/>
                    <a:ext cx="126" cy="90"/>
                  </a:xfrm>
                  <a:custGeom>
                    <a:avLst/>
                    <a:gdLst/>
                    <a:ahLst/>
                    <a:cxnLst>
                      <a:cxn ang="0">
                        <a:pos x="126" y="0"/>
                      </a:cxn>
                      <a:cxn ang="0">
                        <a:pos x="126" y="65"/>
                      </a:cxn>
                      <a:cxn ang="0">
                        <a:pos x="126" y="69"/>
                      </a:cxn>
                      <a:cxn ang="0">
                        <a:pos x="122" y="73"/>
                      </a:cxn>
                      <a:cxn ang="0">
                        <a:pos x="117" y="78"/>
                      </a:cxn>
                      <a:cxn ang="0">
                        <a:pos x="109" y="82"/>
                      </a:cxn>
                      <a:cxn ang="0">
                        <a:pos x="89" y="86"/>
                      </a:cxn>
                      <a:cxn ang="0">
                        <a:pos x="65" y="90"/>
                      </a:cxn>
                      <a:cxn ang="0">
                        <a:pos x="36" y="86"/>
                      </a:cxn>
                      <a:cxn ang="0">
                        <a:pos x="16" y="82"/>
                      </a:cxn>
                      <a:cxn ang="0">
                        <a:pos x="8" y="78"/>
                      </a:cxn>
                      <a:cxn ang="0">
                        <a:pos x="4" y="73"/>
                      </a:cxn>
                      <a:cxn ang="0">
                        <a:pos x="0" y="69"/>
                      </a:cxn>
                      <a:cxn ang="0">
                        <a:pos x="0" y="65"/>
                      </a:cxn>
                      <a:cxn ang="0">
                        <a:pos x="0" y="0"/>
                      </a:cxn>
                      <a:cxn ang="0">
                        <a:pos x="16" y="4"/>
                      </a:cxn>
                      <a:cxn ang="0">
                        <a:pos x="32" y="9"/>
                      </a:cxn>
                      <a:cxn ang="0">
                        <a:pos x="48" y="13"/>
                      </a:cxn>
                      <a:cxn ang="0">
                        <a:pos x="65" y="13"/>
                      </a:cxn>
                      <a:cxn ang="0">
                        <a:pos x="89" y="13"/>
                      </a:cxn>
                      <a:cxn ang="0">
                        <a:pos x="109" y="4"/>
                      </a:cxn>
                      <a:cxn ang="0">
                        <a:pos x="126" y="0"/>
                      </a:cxn>
                    </a:cxnLst>
                    <a:rect l="0" t="0" r="r" b="b"/>
                    <a:pathLst>
                      <a:path w="126" h="90">
                        <a:moveTo>
                          <a:pt x="126" y="0"/>
                        </a:moveTo>
                        <a:lnTo>
                          <a:pt x="126" y="65"/>
                        </a:lnTo>
                        <a:lnTo>
                          <a:pt x="126" y="69"/>
                        </a:lnTo>
                        <a:lnTo>
                          <a:pt x="122" y="73"/>
                        </a:lnTo>
                        <a:lnTo>
                          <a:pt x="117" y="78"/>
                        </a:lnTo>
                        <a:lnTo>
                          <a:pt x="109" y="82"/>
                        </a:lnTo>
                        <a:lnTo>
                          <a:pt x="89" y="86"/>
                        </a:lnTo>
                        <a:lnTo>
                          <a:pt x="65" y="90"/>
                        </a:lnTo>
                        <a:lnTo>
                          <a:pt x="36" y="86"/>
                        </a:lnTo>
                        <a:lnTo>
                          <a:pt x="16" y="82"/>
                        </a:lnTo>
                        <a:lnTo>
                          <a:pt x="8" y="78"/>
                        </a:lnTo>
                        <a:lnTo>
                          <a:pt x="4" y="73"/>
                        </a:lnTo>
                        <a:lnTo>
                          <a:pt x="0" y="69"/>
                        </a:lnTo>
                        <a:lnTo>
                          <a:pt x="0" y="65"/>
                        </a:lnTo>
                        <a:lnTo>
                          <a:pt x="0" y="0"/>
                        </a:lnTo>
                        <a:lnTo>
                          <a:pt x="16" y="4"/>
                        </a:lnTo>
                        <a:lnTo>
                          <a:pt x="32" y="9"/>
                        </a:lnTo>
                        <a:lnTo>
                          <a:pt x="48" y="13"/>
                        </a:lnTo>
                        <a:lnTo>
                          <a:pt x="65" y="13"/>
                        </a:lnTo>
                        <a:lnTo>
                          <a:pt x="89" y="13"/>
                        </a:lnTo>
                        <a:lnTo>
                          <a:pt x="109" y="4"/>
                        </a:lnTo>
                        <a:lnTo>
                          <a:pt x="126" y="0"/>
                        </a:lnTo>
                        <a:close/>
                      </a:path>
                    </a:pathLst>
                  </a:custGeom>
                  <a:solidFill>
                    <a:srgbClr val="005B76"/>
                  </a:solidFill>
                  <a:ln w="25400">
                    <a:noFill/>
                    <a:round/>
                    <a:headEnd/>
                    <a:tailEnd/>
                  </a:ln>
                </p:spPr>
                <p:txBody>
                  <a:bodyPr/>
                  <a:lstStyle/>
                  <a:p>
                    <a:endParaRPr lang="en-US" dirty="0"/>
                  </a:p>
                </p:txBody>
              </p:sp>
              <p:sp>
                <p:nvSpPr>
                  <p:cNvPr id="55" name="Freeform 47"/>
                  <p:cNvSpPr>
                    <a:spLocks/>
                  </p:cNvSpPr>
                  <p:nvPr/>
                </p:nvSpPr>
                <p:spPr bwMode="auto">
                  <a:xfrm>
                    <a:off x="4080" y="864"/>
                    <a:ext cx="126" cy="36"/>
                  </a:xfrm>
                  <a:custGeom>
                    <a:avLst/>
                    <a:gdLst/>
                    <a:ahLst/>
                    <a:cxnLst>
                      <a:cxn ang="0">
                        <a:pos x="109" y="32"/>
                      </a:cxn>
                      <a:cxn ang="0">
                        <a:pos x="117" y="28"/>
                      </a:cxn>
                      <a:cxn ang="0">
                        <a:pos x="122" y="24"/>
                      </a:cxn>
                      <a:cxn ang="0">
                        <a:pos x="126" y="20"/>
                      </a:cxn>
                      <a:cxn ang="0">
                        <a:pos x="122" y="12"/>
                      </a:cxn>
                      <a:cxn ang="0">
                        <a:pos x="109" y="8"/>
                      </a:cxn>
                      <a:cxn ang="0">
                        <a:pos x="89" y="4"/>
                      </a:cxn>
                      <a:cxn ang="0">
                        <a:pos x="65" y="0"/>
                      </a:cxn>
                      <a:cxn ang="0">
                        <a:pos x="36" y="4"/>
                      </a:cxn>
                      <a:cxn ang="0">
                        <a:pos x="16" y="8"/>
                      </a:cxn>
                      <a:cxn ang="0">
                        <a:pos x="4" y="12"/>
                      </a:cxn>
                      <a:cxn ang="0">
                        <a:pos x="0" y="20"/>
                      </a:cxn>
                      <a:cxn ang="0">
                        <a:pos x="4" y="24"/>
                      </a:cxn>
                      <a:cxn ang="0">
                        <a:pos x="16" y="32"/>
                      </a:cxn>
                      <a:cxn ang="0">
                        <a:pos x="36" y="36"/>
                      </a:cxn>
                      <a:cxn ang="0">
                        <a:pos x="65" y="36"/>
                      </a:cxn>
                      <a:cxn ang="0">
                        <a:pos x="89" y="36"/>
                      </a:cxn>
                      <a:cxn ang="0">
                        <a:pos x="109" y="32"/>
                      </a:cxn>
                    </a:cxnLst>
                    <a:rect l="0" t="0" r="r" b="b"/>
                    <a:pathLst>
                      <a:path w="126" h="36">
                        <a:moveTo>
                          <a:pt x="109" y="32"/>
                        </a:moveTo>
                        <a:lnTo>
                          <a:pt x="117" y="28"/>
                        </a:lnTo>
                        <a:lnTo>
                          <a:pt x="122" y="24"/>
                        </a:lnTo>
                        <a:lnTo>
                          <a:pt x="126" y="20"/>
                        </a:lnTo>
                        <a:lnTo>
                          <a:pt x="122" y="12"/>
                        </a:lnTo>
                        <a:lnTo>
                          <a:pt x="109" y="8"/>
                        </a:lnTo>
                        <a:lnTo>
                          <a:pt x="89" y="4"/>
                        </a:lnTo>
                        <a:lnTo>
                          <a:pt x="65" y="0"/>
                        </a:lnTo>
                        <a:lnTo>
                          <a:pt x="36" y="4"/>
                        </a:lnTo>
                        <a:lnTo>
                          <a:pt x="16" y="8"/>
                        </a:lnTo>
                        <a:lnTo>
                          <a:pt x="4" y="12"/>
                        </a:lnTo>
                        <a:lnTo>
                          <a:pt x="0" y="20"/>
                        </a:lnTo>
                        <a:lnTo>
                          <a:pt x="4" y="24"/>
                        </a:lnTo>
                        <a:lnTo>
                          <a:pt x="16" y="32"/>
                        </a:lnTo>
                        <a:lnTo>
                          <a:pt x="36" y="36"/>
                        </a:lnTo>
                        <a:lnTo>
                          <a:pt x="65" y="36"/>
                        </a:lnTo>
                        <a:lnTo>
                          <a:pt x="89" y="36"/>
                        </a:lnTo>
                        <a:lnTo>
                          <a:pt x="109" y="32"/>
                        </a:lnTo>
                        <a:close/>
                      </a:path>
                    </a:pathLst>
                  </a:custGeom>
                  <a:solidFill>
                    <a:srgbClr val="005B76"/>
                  </a:solidFill>
                  <a:ln w="25400">
                    <a:noFill/>
                    <a:round/>
                    <a:headEnd/>
                    <a:tailEnd/>
                  </a:ln>
                </p:spPr>
                <p:txBody>
                  <a:bodyPr/>
                  <a:lstStyle/>
                  <a:p>
                    <a:endParaRPr lang="en-US" dirty="0"/>
                  </a:p>
                </p:txBody>
              </p:sp>
            </p:grpSp>
          </p:grpSp>
          <p:grpSp>
            <p:nvGrpSpPr>
              <p:cNvPr id="44" name="Group 48"/>
              <p:cNvGrpSpPr>
                <a:grpSpLocks/>
              </p:cNvGrpSpPr>
              <p:nvPr/>
            </p:nvGrpSpPr>
            <p:grpSpPr bwMode="auto">
              <a:xfrm>
                <a:off x="4452" y="1968"/>
                <a:ext cx="257" cy="523"/>
                <a:chOff x="4020" y="2256"/>
                <a:chExt cx="257" cy="523"/>
              </a:xfrm>
            </p:grpSpPr>
            <p:sp>
              <p:nvSpPr>
                <p:cNvPr id="45" name="Text Box 49"/>
                <p:cNvSpPr txBox="1">
                  <a:spLocks noChangeArrowheads="1"/>
                </p:cNvSpPr>
                <p:nvPr/>
              </p:nvSpPr>
              <p:spPr bwMode="auto">
                <a:xfrm>
                  <a:off x="4020" y="2688"/>
                  <a:ext cx="257" cy="91"/>
                </a:xfrm>
                <a:prstGeom prst="rect">
                  <a:avLst/>
                </a:prstGeom>
                <a:noFill/>
                <a:ln w="25400">
                  <a:noFill/>
                  <a:miter lim="800000"/>
                  <a:headEnd/>
                  <a:tailEnd/>
                </a:ln>
                <a:effectLst/>
              </p:spPr>
              <p:txBody>
                <a:bodyPr wrap="none" lIns="9144" tIns="9144" rIns="9144" bIns="9144">
                  <a:spAutoFit/>
                </a:bodyPr>
                <a:lstStyle/>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Storage</a:t>
                  </a:r>
                </a:p>
              </p:txBody>
            </p:sp>
            <p:grpSp>
              <p:nvGrpSpPr>
                <p:cNvPr id="46" name="Group 50"/>
                <p:cNvGrpSpPr>
                  <a:grpSpLocks/>
                </p:cNvGrpSpPr>
                <p:nvPr/>
              </p:nvGrpSpPr>
              <p:grpSpPr bwMode="auto">
                <a:xfrm>
                  <a:off x="4032" y="2256"/>
                  <a:ext cx="240" cy="288"/>
                  <a:chOff x="4080" y="2256"/>
                  <a:chExt cx="240" cy="288"/>
                </a:xfrm>
              </p:grpSpPr>
              <p:sp>
                <p:nvSpPr>
                  <p:cNvPr id="47" name="AutoShape 51"/>
                  <p:cNvSpPr>
                    <a:spLocks noChangeArrowheads="1"/>
                  </p:cNvSpPr>
                  <p:nvPr/>
                </p:nvSpPr>
                <p:spPr bwMode="auto">
                  <a:xfrm>
                    <a:off x="4080" y="2256"/>
                    <a:ext cx="144" cy="192"/>
                  </a:xfrm>
                  <a:prstGeom prst="can">
                    <a:avLst>
                      <a:gd name="adj" fmla="val 33333"/>
                    </a:avLst>
                  </a:prstGeom>
                  <a:solidFill>
                    <a:schemeClr val="accent1"/>
                  </a:solidFill>
                  <a:ln w="25400">
                    <a:solidFill>
                      <a:schemeClr val="tx1"/>
                    </a:solidFill>
                    <a:round/>
                    <a:headEnd type="none" w="sm" len="sm"/>
                    <a:tailEnd type="none" w="sm" len="sm"/>
                  </a:ln>
                  <a:effectLst/>
                </p:spPr>
                <p:txBody>
                  <a:bodyPr wrap="none" anchor="ctr"/>
                  <a:lstStyle/>
                  <a:p>
                    <a:endParaRPr lang="en-US" dirty="0"/>
                  </a:p>
                </p:txBody>
              </p:sp>
              <p:sp>
                <p:nvSpPr>
                  <p:cNvPr id="48" name="AutoShape 52"/>
                  <p:cNvSpPr>
                    <a:spLocks noChangeArrowheads="1"/>
                  </p:cNvSpPr>
                  <p:nvPr/>
                </p:nvSpPr>
                <p:spPr bwMode="auto">
                  <a:xfrm>
                    <a:off x="4176" y="2304"/>
                    <a:ext cx="144" cy="192"/>
                  </a:xfrm>
                  <a:prstGeom prst="can">
                    <a:avLst>
                      <a:gd name="adj" fmla="val 33333"/>
                    </a:avLst>
                  </a:prstGeom>
                  <a:solidFill>
                    <a:schemeClr val="accent1"/>
                  </a:solidFill>
                  <a:ln w="25400">
                    <a:solidFill>
                      <a:schemeClr val="tx1"/>
                    </a:solidFill>
                    <a:round/>
                    <a:headEnd type="none" w="sm" len="sm"/>
                    <a:tailEnd type="none" w="sm" len="sm"/>
                  </a:ln>
                  <a:effectLst/>
                </p:spPr>
                <p:txBody>
                  <a:bodyPr wrap="none" anchor="ctr"/>
                  <a:lstStyle/>
                  <a:p>
                    <a:endParaRPr lang="en-US" dirty="0"/>
                  </a:p>
                </p:txBody>
              </p:sp>
              <p:sp>
                <p:nvSpPr>
                  <p:cNvPr id="49" name="AutoShape 53"/>
                  <p:cNvSpPr>
                    <a:spLocks noChangeArrowheads="1"/>
                  </p:cNvSpPr>
                  <p:nvPr/>
                </p:nvSpPr>
                <p:spPr bwMode="auto">
                  <a:xfrm>
                    <a:off x="4080" y="2352"/>
                    <a:ext cx="144" cy="192"/>
                  </a:xfrm>
                  <a:prstGeom prst="can">
                    <a:avLst>
                      <a:gd name="adj" fmla="val 33333"/>
                    </a:avLst>
                  </a:prstGeom>
                  <a:solidFill>
                    <a:schemeClr val="accent1"/>
                  </a:solidFill>
                  <a:ln w="25400">
                    <a:solidFill>
                      <a:schemeClr val="tx1"/>
                    </a:solidFill>
                    <a:round/>
                    <a:headEnd type="none" w="sm" len="sm"/>
                    <a:tailEnd type="none" w="sm" len="sm"/>
                  </a:ln>
                  <a:effectLst/>
                </p:spPr>
                <p:txBody>
                  <a:bodyPr wrap="none" anchor="ctr"/>
                  <a:lstStyle/>
                  <a:p>
                    <a:endParaRPr lang="en-US" dirty="0"/>
                  </a:p>
                </p:txBody>
              </p:sp>
            </p:grpSp>
          </p:grpSp>
        </p:grpSp>
        <p:grpSp>
          <p:nvGrpSpPr>
            <p:cNvPr id="22" name="Group 54"/>
            <p:cNvGrpSpPr>
              <a:grpSpLocks/>
            </p:cNvGrpSpPr>
            <p:nvPr/>
          </p:nvGrpSpPr>
          <p:grpSpPr bwMode="auto">
            <a:xfrm>
              <a:off x="1851" y="1632"/>
              <a:ext cx="1609" cy="1706"/>
              <a:chOff x="1851" y="1632"/>
              <a:chExt cx="1609" cy="1706"/>
            </a:xfrm>
          </p:grpSpPr>
          <p:grpSp>
            <p:nvGrpSpPr>
              <p:cNvPr id="23" name="Group 55"/>
              <p:cNvGrpSpPr>
                <a:grpSpLocks/>
              </p:cNvGrpSpPr>
              <p:nvPr/>
            </p:nvGrpSpPr>
            <p:grpSpPr bwMode="auto">
              <a:xfrm>
                <a:off x="1851" y="1968"/>
                <a:ext cx="1039" cy="1370"/>
                <a:chOff x="1851" y="1968"/>
                <a:chExt cx="1039" cy="1370"/>
              </a:xfrm>
            </p:grpSpPr>
            <p:sp>
              <p:nvSpPr>
                <p:cNvPr id="25" name="AutoShape 56"/>
                <p:cNvSpPr>
                  <a:spLocks noChangeArrowheads="1"/>
                </p:cNvSpPr>
                <p:nvPr/>
              </p:nvSpPr>
              <p:spPr bwMode="auto">
                <a:xfrm>
                  <a:off x="1851" y="1968"/>
                  <a:ext cx="1039" cy="1370"/>
                </a:xfrm>
                <a:prstGeom prst="roundRect">
                  <a:avLst>
                    <a:gd name="adj" fmla="val 4718"/>
                  </a:avLst>
                </a:prstGeom>
                <a:noFill/>
                <a:ln w="25400">
                  <a:solidFill>
                    <a:srgbClr val="000000"/>
                  </a:solidFill>
                  <a:round/>
                  <a:headEnd/>
                  <a:tailEnd/>
                </a:ln>
              </p:spPr>
              <p:txBody>
                <a:bodyPr/>
                <a:lstStyle/>
                <a:p>
                  <a:endParaRPr lang="en-US" dirty="0"/>
                </a:p>
              </p:txBody>
            </p:sp>
            <p:sp>
              <p:nvSpPr>
                <p:cNvPr id="26" name="Text Box 57"/>
                <p:cNvSpPr txBox="1">
                  <a:spLocks noChangeArrowheads="1"/>
                </p:cNvSpPr>
                <p:nvPr/>
              </p:nvSpPr>
              <p:spPr bwMode="auto">
                <a:xfrm>
                  <a:off x="1985" y="2044"/>
                  <a:ext cx="855" cy="98"/>
                </a:xfrm>
                <a:prstGeom prst="rect">
                  <a:avLst/>
                </a:prstGeom>
                <a:noFill/>
                <a:ln w="25400">
                  <a:noFill/>
                  <a:miter lim="800000"/>
                  <a:headEnd/>
                  <a:tailEnd/>
                </a:ln>
                <a:effectLst/>
              </p:spPr>
              <p:txBody>
                <a:bodyPr wrap="none" lIns="9144" tIns="9144" rIns="9144" bIns="9144">
                  <a:spAutoFit/>
                </a:bodyPr>
                <a:lstStyle/>
                <a:p>
                  <a:pPr>
                    <a:lnSpc>
                      <a:spcPct val="90000"/>
                    </a:lnSpc>
                    <a:spcBef>
                      <a:spcPct val="20000"/>
                    </a:spcBef>
                    <a:buClr>
                      <a:schemeClr val="accent2"/>
                    </a:buClr>
                    <a:buSzPct val="125000"/>
                    <a:buFont typeface="Wingdings" pitchFamily="2" charset="2"/>
                    <a:buNone/>
                  </a:pPr>
                  <a:r>
                    <a:rPr kumimoji="0" lang="en-US" sz="1000" b="1" dirty="0">
                      <a:solidFill>
                        <a:srgbClr val="6D8889"/>
                      </a:solidFill>
                      <a:latin typeface="Verdana" pitchFamily="34" charset="0"/>
                    </a:rPr>
                    <a:t>Infrastructure Tier</a:t>
                  </a:r>
                </a:p>
              </p:txBody>
            </p:sp>
            <p:grpSp>
              <p:nvGrpSpPr>
                <p:cNvPr id="27" name="Group 58"/>
                <p:cNvGrpSpPr>
                  <a:grpSpLocks/>
                </p:cNvGrpSpPr>
                <p:nvPr/>
              </p:nvGrpSpPr>
              <p:grpSpPr bwMode="auto">
                <a:xfrm>
                  <a:off x="1931" y="2370"/>
                  <a:ext cx="122" cy="644"/>
                  <a:chOff x="1145" y="2064"/>
                  <a:chExt cx="135" cy="807"/>
                </a:xfrm>
              </p:grpSpPr>
              <p:sp>
                <p:nvSpPr>
                  <p:cNvPr id="39" name="Text Box 59"/>
                  <p:cNvSpPr txBox="1">
                    <a:spLocks noChangeArrowheads="1"/>
                  </p:cNvSpPr>
                  <p:nvPr/>
                </p:nvSpPr>
                <p:spPr bwMode="auto">
                  <a:xfrm>
                    <a:off x="1145" y="2688"/>
                    <a:ext cx="135" cy="183"/>
                  </a:xfrm>
                  <a:prstGeom prst="rect">
                    <a:avLst/>
                  </a:prstGeom>
                  <a:noFill/>
                  <a:ln w="25400">
                    <a:noFill/>
                    <a:miter lim="800000"/>
                    <a:headEnd/>
                    <a:tailEnd/>
                  </a:ln>
                  <a:effectLst/>
                </p:spPr>
                <p:txBody>
                  <a:bodyPr wrap="none" lIns="9144" tIns="9144" rIns="9144" bIns="9144">
                    <a:spAutoFit/>
                  </a:bodyPr>
                  <a:lstStyle/>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Fire</a:t>
                    </a:r>
                  </a:p>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wall</a:t>
                    </a:r>
                  </a:p>
                </p:txBody>
              </p:sp>
              <p:sp>
                <p:nvSpPr>
                  <p:cNvPr id="40" name="Rectangle 60" descr="Horizontal brick"/>
                  <p:cNvSpPr>
                    <a:spLocks noChangeArrowheads="1"/>
                  </p:cNvSpPr>
                  <p:nvPr/>
                </p:nvSpPr>
                <p:spPr bwMode="auto">
                  <a:xfrm>
                    <a:off x="1152" y="2064"/>
                    <a:ext cx="96" cy="528"/>
                  </a:xfrm>
                  <a:prstGeom prst="rect">
                    <a:avLst/>
                  </a:prstGeom>
                  <a:pattFill prst="horzBrick">
                    <a:fgClr>
                      <a:schemeClr val="accent1"/>
                    </a:fgClr>
                    <a:bgClr>
                      <a:schemeClr val="bg1"/>
                    </a:bgClr>
                  </a:pattFill>
                  <a:ln w="12700">
                    <a:solidFill>
                      <a:schemeClr val="tx1"/>
                    </a:solidFill>
                    <a:miter lim="800000"/>
                    <a:headEnd type="none" w="sm" len="sm"/>
                    <a:tailEnd type="none" w="sm" len="sm"/>
                  </a:ln>
                  <a:effectLst/>
                </p:spPr>
                <p:txBody>
                  <a:bodyPr wrap="none" anchor="ctr"/>
                  <a:lstStyle/>
                  <a:p>
                    <a:endParaRPr lang="en-US" dirty="0"/>
                  </a:p>
                </p:txBody>
              </p:sp>
            </p:grpSp>
            <p:grpSp>
              <p:nvGrpSpPr>
                <p:cNvPr id="28" name="Group 61"/>
                <p:cNvGrpSpPr>
                  <a:grpSpLocks/>
                </p:cNvGrpSpPr>
                <p:nvPr/>
              </p:nvGrpSpPr>
              <p:grpSpPr bwMode="auto">
                <a:xfrm>
                  <a:off x="2389" y="2196"/>
                  <a:ext cx="236" cy="1023"/>
                  <a:chOff x="1369" y="1824"/>
                  <a:chExt cx="262" cy="1287"/>
                </a:xfrm>
              </p:grpSpPr>
              <p:sp>
                <p:nvSpPr>
                  <p:cNvPr id="35" name="Freeform 62"/>
                  <p:cNvSpPr>
                    <a:spLocks noEditPoints="1"/>
                  </p:cNvSpPr>
                  <p:nvPr/>
                </p:nvSpPr>
                <p:spPr bwMode="auto">
                  <a:xfrm>
                    <a:off x="1369" y="1824"/>
                    <a:ext cx="215" cy="288"/>
                  </a:xfrm>
                  <a:custGeom>
                    <a:avLst/>
                    <a:gdLst/>
                    <a:ahLst/>
                    <a:cxnLst>
                      <a:cxn ang="0">
                        <a:pos x="175" y="215"/>
                      </a:cxn>
                      <a:cxn ang="0">
                        <a:pos x="171" y="211"/>
                      </a:cxn>
                      <a:cxn ang="0">
                        <a:pos x="171" y="97"/>
                      </a:cxn>
                      <a:cxn ang="0">
                        <a:pos x="187" y="93"/>
                      </a:cxn>
                      <a:cxn ang="0">
                        <a:pos x="191" y="203"/>
                      </a:cxn>
                      <a:cxn ang="0">
                        <a:pos x="187" y="211"/>
                      </a:cxn>
                      <a:cxn ang="0">
                        <a:pos x="175" y="239"/>
                      </a:cxn>
                      <a:cxn ang="0">
                        <a:pos x="171" y="235"/>
                      </a:cxn>
                      <a:cxn ang="0">
                        <a:pos x="175" y="227"/>
                      </a:cxn>
                      <a:cxn ang="0">
                        <a:pos x="191" y="223"/>
                      </a:cxn>
                      <a:cxn ang="0">
                        <a:pos x="191" y="235"/>
                      </a:cxn>
                      <a:cxn ang="0">
                        <a:pos x="158" y="284"/>
                      </a:cxn>
                      <a:cxn ang="0">
                        <a:pos x="150" y="284"/>
                      </a:cxn>
                      <a:cxn ang="0">
                        <a:pos x="4" y="227"/>
                      </a:cxn>
                      <a:cxn ang="0">
                        <a:pos x="0" y="24"/>
                      </a:cxn>
                      <a:cxn ang="0">
                        <a:pos x="8" y="12"/>
                      </a:cxn>
                      <a:cxn ang="0">
                        <a:pos x="61" y="0"/>
                      </a:cxn>
                      <a:cxn ang="0">
                        <a:pos x="207" y="44"/>
                      </a:cxn>
                      <a:cxn ang="0">
                        <a:pos x="211" y="48"/>
                      </a:cxn>
                      <a:cxn ang="0">
                        <a:pos x="215" y="251"/>
                      </a:cxn>
                      <a:cxn ang="0">
                        <a:pos x="211" y="259"/>
                      </a:cxn>
                      <a:cxn ang="0">
                        <a:pos x="203" y="268"/>
                      </a:cxn>
                      <a:cxn ang="0">
                        <a:pos x="195" y="251"/>
                      </a:cxn>
                      <a:cxn ang="0">
                        <a:pos x="163" y="259"/>
                      </a:cxn>
                      <a:cxn ang="0">
                        <a:pos x="158" y="85"/>
                      </a:cxn>
                      <a:cxn ang="0">
                        <a:pos x="167" y="77"/>
                      </a:cxn>
                      <a:cxn ang="0">
                        <a:pos x="199" y="69"/>
                      </a:cxn>
                      <a:cxn ang="0">
                        <a:pos x="199" y="243"/>
                      </a:cxn>
                      <a:cxn ang="0">
                        <a:pos x="195" y="251"/>
                      </a:cxn>
                      <a:cxn ang="0">
                        <a:pos x="154" y="280"/>
                      </a:cxn>
                      <a:cxn ang="0">
                        <a:pos x="150" y="272"/>
                      </a:cxn>
                      <a:cxn ang="0">
                        <a:pos x="150" y="69"/>
                      </a:cxn>
                      <a:cxn ang="0">
                        <a:pos x="154" y="65"/>
                      </a:cxn>
                      <a:cxn ang="0">
                        <a:pos x="207" y="52"/>
                      </a:cxn>
                      <a:cxn ang="0">
                        <a:pos x="207" y="247"/>
                      </a:cxn>
                      <a:cxn ang="0">
                        <a:pos x="203" y="259"/>
                      </a:cxn>
                    </a:cxnLst>
                    <a:rect l="0" t="0" r="r" b="b"/>
                    <a:pathLst>
                      <a:path w="215" h="288">
                        <a:moveTo>
                          <a:pt x="187" y="211"/>
                        </a:moveTo>
                        <a:lnTo>
                          <a:pt x="175" y="215"/>
                        </a:lnTo>
                        <a:lnTo>
                          <a:pt x="171" y="215"/>
                        </a:lnTo>
                        <a:lnTo>
                          <a:pt x="171" y="211"/>
                        </a:lnTo>
                        <a:lnTo>
                          <a:pt x="171" y="101"/>
                        </a:lnTo>
                        <a:lnTo>
                          <a:pt x="171" y="97"/>
                        </a:lnTo>
                        <a:lnTo>
                          <a:pt x="175" y="97"/>
                        </a:lnTo>
                        <a:lnTo>
                          <a:pt x="187" y="93"/>
                        </a:lnTo>
                        <a:lnTo>
                          <a:pt x="191" y="93"/>
                        </a:lnTo>
                        <a:lnTo>
                          <a:pt x="191" y="203"/>
                        </a:lnTo>
                        <a:lnTo>
                          <a:pt x="191" y="207"/>
                        </a:lnTo>
                        <a:lnTo>
                          <a:pt x="187" y="211"/>
                        </a:lnTo>
                        <a:close/>
                        <a:moveTo>
                          <a:pt x="187" y="235"/>
                        </a:moveTo>
                        <a:lnTo>
                          <a:pt x="175" y="239"/>
                        </a:lnTo>
                        <a:lnTo>
                          <a:pt x="171" y="239"/>
                        </a:lnTo>
                        <a:lnTo>
                          <a:pt x="171" y="235"/>
                        </a:lnTo>
                        <a:lnTo>
                          <a:pt x="171" y="231"/>
                        </a:lnTo>
                        <a:lnTo>
                          <a:pt x="175" y="227"/>
                        </a:lnTo>
                        <a:lnTo>
                          <a:pt x="187" y="223"/>
                        </a:lnTo>
                        <a:lnTo>
                          <a:pt x="191" y="223"/>
                        </a:lnTo>
                        <a:lnTo>
                          <a:pt x="195" y="227"/>
                        </a:lnTo>
                        <a:lnTo>
                          <a:pt x="191" y="235"/>
                        </a:lnTo>
                        <a:lnTo>
                          <a:pt x="187" y="235"/>
                        </a:lnTo>
                        <a:close/>
                        <a:moveTo>
                          <a:pt x="158" y="284"/>
                        </a:moveTo>
                        <a:lnTo>
                          <a:pt x="154" y="288"/>
                        </a:lnTo>
                        <a:lnTo>
                          <a:pt x="150" y="284"/>
                        </a:lnTo>
                        <a:lnTo>
                          <a:pt x="8" y="231"/>
                        </a:lnTo>
                        <a:lnTo>
                          <a:pt x="4" y="227"/>
                        </a:lnTo>
                        <a:lnTo>
                          <a:pt x="4" y="223"/>
                        </a:lnTo>
                        <a:lnTo>
                          <a:pt x="0" y="24"/>
                        </a:lnTo>
                        <a:lnTo>
                          <a:pt x="4" y="16"/>
                        </a:lnTo>
                        <a:lnTo>
                          <a:pt x="8" y="12"/>
                        </a:lnTo>
                        <a:lnTo>
                          <a:pt x="49" y="0"/>
                        </a:lnTo>
                        <a:lnTo>
                          <a:pt x="61" y="0"/>
                        </a:lnTo>
                        <a:lnTo>
                          <a:pt x="65" y="0"/>
                        </a:lnTo>
                        <a:lnTo>
                          <a:pt x="207" y="44"/>
                        </a:lnTo>
                        <a:lnTo>
                          <a:pt x="211" y="44"/>
                        </a:lnTo>
                        <a:lnTo>
                          <a:pt x="211" y="48"/>
                        </a:lnTo>
                        <a:lnTo>
                          <a:pt x="215" y="56"/>
                        </a:lnTo>
                        <a:lnTo>
                          <a:pt x="215" y="251"/>
                        </a:lnTo>
                        <a:lnTo>
                          <a:pt x="215" y="255"/>
                        </a:lnTo>
                        <a:lnTo>
                          <a:pt x="211" y="259"/>
                        </a:lnTo>
                        <a:lnTo>
                          <a:pt x="211" y="263"/>
                        </a:lnTo>
                        <a:lnTo>
                          <a:pt x="203" y="268"/>
                        </a:lnTo>
                        <a:lnTo>
                          <a:pt x="158" y="284"/>
                        </a:lnTo>
                        <a:close/>
                        <a:moveTo>
                          <a:pt x="195" y="251"/>
                        </a:moveTo>
                        <a:lnTo>
                          <a:pt x="167" y="259"/>
                        </a:lnTo>
                        <a:lnTo>
                          <a:pt x="163" y="259"/>
                        </a:lnTo>
                        <a:lnTo>
                          <a:pt x="158" y="255"/>
                        </a:lnTo>
                        <a:lnTo>
                          <a:pt x="158" y="85"/>
                        </a:lnTo>
                        <a:lnTo>
                          <a:pt x="163" y="81"/>
                        </a:lnTo>
                        <a:lnTo>
                          <a:pt x="167" y="77"/>
                        </a:lnTo>
                        <a:lnTo>
                          <a:pt x="195" y="69"/>
                        </a:lnTo>
                        <a:lnTo>
                          <a:pt x="199" y="69"/>
                        </a:lnTo>
                        <a:lnTo>
                          <a:pt x="199" y="73"/>
                        </a:lnTo>
                        <a:lnTo>
                          <a:pt x="199" y="243"/>
                        </a:lnTo>
                        <a:lnTo>
                          <a:pt x="199" y="247"/>
                        </a:lnTo>
                        <a:lnTo>
                          <a:pt x="195" y="251"/>
                        </a:lnTo>
                        <a:close/>
                        <a:moveTo>
                          <a:pt x="203" y="259"/>
                        </a:moveTo>
                        <a:lnTo>
                          <a:pt x="154" y="280"/>
                        </a:lnTo>
                        <a:lnTo>
                          <a:pt x="150" y="276"/>
                        </a:lnTo>
                        <a:lnTo>
                          <a:pt x="150" y="272"/>
                        </a:lnTo>
                        <a:lnTo>
                          <a:pt x="146" y="77"/>
                        </a:lnTo>
                        <a:lnTo>
                          <a:pt x="150" y="69"/>
                        </a:lnTo>
                        <a:lnTo>
                          <a:pt x="150" y="65"/>
                        </a:lnTo>
                        <a:lnTo>
                          <a:pt x="154" y="65"/>
                        </a:lnTo>
                        <a:lnTo>
                          <a:pt x="203" y="48"/>
                        </a:lnTo>
                        <a:lnTo>
                          <a:pt x="207" y="52"/>
                        </a:lnTo>
                        <a:lnTo>
                          <a:pt x="207" y="56"/>
                        </a:lnTo>
                        <a:lnTo>
                          <a:pt x="207" y="247"/>
                        </a:lnTo>
                        <a:lnTo>
                          <a:pt x="207" y="255"/>
                        </a:lnTo>
                        <a:lnTo>
                          <a:pt x="203" y="259"/>
                        </a:lnTo>
                        <a:close/>
                      </a:path>
                    </a:pathLst>
                  </a:custGeom>
                  <a:solidFill>
                    <a:srgbClr val="453057"/>
                  </a:solidFill>
                  <a:ln w="9525">
                    <a:noFill/>
                    <a:round/>
                    <a:headEnd/>
                    <a:tailEnd/>
                  </a:ln>
                </p:spPr>
                <p:txBody>
                  <a:bodyPr/>
                  <a:lstStyle/>
                  <a:p>
                    <a:endParaRPr lang="en-US" dirty="0"/>
                  </a:p>
                </p:txBody>
              </p:sp>
              <p:sp>
                <p:nvSpPr>
                  <p:cNvPr id="36" name="Freeform 63"/>
                  <p:cNvSpPr>
                    <a:spLocks noEditPoints="1"/>
                  </p:cNvSpPr>
                  <p:nvPr/>
                </p:nvSpPr>
                <p:spPr bwMode="auto">
                  <a:xfrm>
                    <a:off x="1369" y="2208"/>
                    <a:ext cx="215" cy="288"/>
                  </a:xfrm>
                  <a:custGeom>
                    <a:avLst/>
                    <a:gdLst/>
                    <a:ahLst/>
                    <a:cxnLst>
                      <a:cxn ang="0">
                        <a:pos x="175" y="215"/>
                      </a:cxn>
                      <a:cxn ang="0">
                        <a:pos x="171" y="211"/>
                      </a:cxn>
                      <a:cxn ang="0">
                        <a:pos x="171" y="97"/>
                      </a:cxn>
                      <a:cxn ang="0">
                        <a:pos x="187" y="93"/>
                      </a:cxn>
                      <a:cxn ang="0">
                        <a:pos x="191" y="203"/>
                      </a:cxn>
                      <a:cxn ang="0">
                        <a:pos x="187" y="211"/>
                      </a:cxn>
                      <a:cxn ang="0">
                        <a:pos x="175" y="239"/>
                      </a:cxn>
                      <a:cxn ang="0">
                        <a:pos x="171" y="235"/>
                      </a:cxn>
                      <a:cxn ang="0">
                        <a:pos x="175" y="227"/>
                      </a:cxn>
                      <a:cxn ang="0">
                        <a:pos x="191" y="223"/>
                      </a:cxn>
                      <a:cxn ang="0">
                        <a:pos x="191" y="235"/>
                      </a:cxn>
                      <a:cxn ang="0">
                        <a:pos x="158" y="284"/>
                      </a:cxn>
                      <a:cxn ang="0">
                        <a:pos x="150" y="284"/>
                      </a:cxn>
                      <a:cxn ang="0">
                        <a:pos x="4" y="227"/>
                      </a:cxn>
                      <a:cxn ang="0">
                        <a:pos x="0" y="24"/>
                      </a:cxn>
                      <a:cxn ang="0">
                        <a:pos x="8" y="12"/>
                      </a:cxn>
                      <a:cxn ang="0">
                        <a:pos x="61" y="0"/>
                      </a:cxn>
                      <a:cxn ang="0">
                        <a:pos x="207" y="44"/>
                      </a:cxn>
                      <a:cxn ang="0">
                        <a:pos x="211" y="48"/>
                      </a:cxn>
                      <a:cxn ang="0">
                        <a:pos x="215" y="251"/>
                      </a:cxn>
                      <a:cxn ang="0">
                        <a:pos x="211" y="259"/>
                      </a:cxn>
                      <a:cxn ang="0">
                        <a:pos x="203" y="268"/>
                      </a:cxn>
                      <a:cxn ang="0">
                        <a:pos x="195" y="251"/>
                      </a:cxn>
                      <a:cxn ang="0">
                        <a:pos x="163" y="259"/>
                      </a:cxn>
                      <a:cxn ang="0">
                        <a:pos x="158" y="85"/>
                      </a:cxn>
                      <a:cxn ang="0">
                        <a:pos x="167" y="77"/>
                      </a:cxn>
                      <a:cxn ang="0">
                        <a:pos x="199" y="69"/>
                      </a:cxn>
                      <a:cxn ang="0">
                        <a:pos x="199" y="243"/>
                      </a:cxn>
                      <a:cxn ang="0">
                        <a:pos x="195" y="251"/>
                      </a:cxn>
                      <a:cxn ang="0">
                        <a:pos x="154" y="280"/>
                      </a:cxn>
                      <a:cxn ang="0">
                        <a:pos x="150" y="272"/>
                      </a:cxn>
                      <a:cxn ang="0">
                        <a:pos x="150" y="69"/>
                      </a:cxn>
                      <a:cxn ang="0">
                        <a:pos x="154" y="65"/>
                      </a:cxn>
                      <a:cxn ang="0">
                        <a:pos x="207" y="52"/>
                      </a:cxn>
                      <a:cxn ang="0">
                        <a:pos x="207" y="247"/>
                      </a:cxn>
                      <a:cxn ang="0">
                        <a:pos x="203" y="259"/>
                      </a:cxn>
                    </a:cxnLst>
                    <a:rect l="0" t="0" r="r" b="b"/>
                    <a:pathLst>
                      <a:path w="215" h="288">
                        <a:moveTo>
                          <a:pt x="187" y="211"/>
                        </a:moveTo>
                        <a:lnTo>
                          <a:pt x="175" y="215"/>
                        </a:lnTo>
                        <a:lnTo>
                          <a:pt x="171" y="215"/>
                        </a:lnTo>
                        <a:lnTo>
                          <a:pt x="171" y="211"/>
                        </a:lnTo>
                        <a:lnTo>
                          <a:pt x="171" y="101"/>
                        </a:lnTo>
                        <a:lnTo>
                          <a:pt x="171" y="97"/>
                        </a:lnTo>
                        <a:lnTo>
                          <a:pt x="175" y="97"/>
                        </a:lnTo>
                        <a:lnTo>
                          <a:pt x="187" y="93"/>
                        </a:lnTo>
                        <a:lnTo>
                          <a:pt x="191" y="93"/>
                        </a:lnTo>
                        <a:lnTo>
                          <a:pt x="191" y="203"/>
                        </a:lnTo>
                        <a:lnTo>
                          <a:pt x="191" y="207"/>
                        </a:lnTo>
                        <a:lnTo>
                          <a:pt x="187" y="211"/>
                        </a:lnTo>
                        <a:close/>
                        <a:moveTo>
                          <a:pt x="187" y="235"/>
                        </a:moveTo>
                        <a:lnTo>
                          <a:pt x="175" y="239"/>
                        </a:lnTo>
                        <a:lnTo>
                          <a:pt x="171" y="239"/>
                        </a:lnTo>
                        <a:lnTo>
                          <a:pt x="171" y="235"/>
                        </a:lnTo>
                        <a:lnTo>
                          <a:pt x="171" y="231"/>
                        </a:lnTo>
                        <a:lnTo>
                          <a:pt x="175" y="227"/>
                        </a:lnTo>
                        <a:lnTo>
                          <a:pt x="187" y="223"/>
                        </a:lnTo>
                        <a:lnTo>
                          <a:pt x="191" y="223"/>
                        </a:lnTo>
                        <a:lnTo>
                          <a:pt x="195" y="227"/>
                        </a:lnTo>
                        <a:lnTo>
                          <a:pt x="191" y="235"/>
                        </a:lnTo>
                        <a:lnTo>
                          <a:pt x="187" y="235"/>
                        </a:lnTo>
                        <a:close/>
                        <a:moveTo>
                          <a:pt x="158" y="284"/>
                        </a:moveTo>
                        <a:lnTo>
                          <a:pt x="154" y="288"/>
                        </a:lnTo>
                        <a:lnTo>
                          <a:pt x="150" y="284"/>
                        </a:lnTo>
                        <a:lnTo>
                          <a:pt x="8" y="231"/>
                        </a:lnTo>
                        <a:lnTo>
                          <a:pt x="4" y="227"/>
                        </a:lnTo>
                        <a:lnTo>
                          <a:pt x="4" y="223"/>
                        </a:lnTo>
                        <a:lnTo>
                          <a:pt x="0" y="24"/>
                        </a:lnTo>
                        <a:lnTo>
                          <a:pt x="4" y="16"/>
                        </a:lnTo>
                        <a:lnTo>
                          <a:pt x="8" y="12"/>
                        </a:lnTo>
                        <a:lnTo>
                          <a:pt x="49" y="0"/>
                        </a:lnTo>
                        <a:lnTo>
                          <a:pt x="61" y="0"/>
                        </a:lnTo>
                        <a:lnTo>
                          <a:pt x="65" y="0"/>
                        </a:lnTo>
                        <a:lnTo>
                          <a:pt x="207" y="44"/>
                        </a:lnTo>
                        <a:lnTo>
                          <a:pt x="211" y="44"/>
                        </a:lnTo>
                        <a:lnTo>
                          <a:pt x="211" y="48"/>
                        </a:lnTo>
                        <a:lnTo>
                          <a:pt x="215" y="56"/>
                        </a:lnTo>
                        <a:lnTo>
                          <a:pt x="215" y="251"/>
                        </a:lnTo>
                        <a:lnTo>
                          <a:pt x="215" y="255"/>
                        </a:lnTo>
                        <a:lnTo>
                          <a:pt x="211" y="259"/>
                        </a:lnTo>
                        <a:lnTo>
                          <a:pt x="211" y="263"/>
                        </a:lnTo>
                        <a:lnTo>
                          <a:pt x="203" y="268"/>
                        </a:lnTo>
                        <a:lnTo>
                          <a:pt x="158" y="284"/>
                        </a:lnTo>
                        <a:close/>
                        <a:moveTo>
                          <a:pt x="195" y="251"/>
                        </a:moveTo>
                        <a:lnTo>
                          <a:pt x="167" y="259"/>
                        </a:lnTo>
                        <a:lnTo>
                          <a:pt x="163" y="259"/>
                        </a:lnTo>
                        <a:lnTo>
                          <a:pt x="158" y="255"/>
                        </a:lnTo>
                        <a:lnTo>
                          <a:pt x="158" y="85"/>
                        </a:lnTo>
                        <a:lnTo>
                          <a:pt x="163" y="81"/>
                        </a:lnTo>
                        <a:lnTo>
                          <a:pt x="167" y="77"/>
                        </a:lnTo>
                        <a:lnTo>
                          <a:pt x="195" y="69"/>
                        </a:lnTo>
                        <a:lnTo>
                          <a:pt x="199" y="69"/>
                        </a:lnTo>
                        <a:lnTo>
                          <a:pt x="199" y="73"/>
                        </a:lnTo>
                        <a:lnTo>
                          <a:pt x="199" y="243"/>
                        </a:lnTo>
                        <a:lnTo>
                          <a:pt x="199" y="247"/>
                        </a:lnTo>
                        <a:lnTo>
                          <a:pt x="195" y="251"/>
                        </a:lnTo>
                        <a:close/>
                        <a:moveTo>
                          <a:pt x="203" y="259"/>
                        </a:moveTo>
                        <a:lnTo>
                          <a:pt x="154" y="280"/>
                        </a:lnTo>
                        <a:lnTo>
                          <a:pt x="150" y="276"/>
                        </a:lnTo>
                        <a:lnTo>
                          <a:pt x="150" y="272"/>
                        </a:lnTo>
                        <a:lnTo>
                          <a:pt x="146" y="77"/>
                        </a:lnTo>
                        <a:lnTo>
                          <a:pt x="150" y="69"/>
                        </a:lnTo>
                        <a:lnTo>
                          <a:pt x="150" y="65"/>
                        </a:lnTo>
                        <a:lnTo>
                          <a:pt x="154" y="65"/>
                        </a:lnTo>
                        <a:lnTo>
                          <a:pt x="203" y="48"/>
                        </a:lnTo>
                        <a:lnTo>
                          <a:pt x="207" y="52"/>
                        </a:lnTo>
                        <a:lnTo>
                          <a:pt x="207" y="56"/>
                        </a:lnTo>
                        <a:lnTo>
                          <a:pt x="207" y="247"/>
                        </a:lnTo>
                        <a:lnTo>
                          <a:pt x="207" y="255"/>
                        </a:lnTo>
                        <a:lnTo>
                          <a:pt x="203" y="259"/>
                        </a:lnTo>
                        <a:close/>
                      </a:path>
                    </a:pathLst>
                  </a:custGeom>
                  <a:solidFill>
                    <a:srgbClr val="453057"/>
                  </a:solidFill>
                  <a:ln w="9525">
                    <a:noFill/>
                    <a:round/>
                    <a:headEnd/>
                    <a:tailEnd/>
                  </a:ln>
                </p:spPr>
                <p:txBody>
                  <a:bodyPr/>
                  <a:lstStyle/>
                  <a:p>
                    <a:endParaRPr lang="en-US" dirty="0"/>
                  </a:p>
                </p:txBody>
              </p:sp>
              <p:sp>
                <p:nvSpPr>
                  <p:cNvPr id="37" name="Freeform 64"/>
                  <p:cNvSpPr>
                    <a:spLocks noEditPoints="1"/>
                  </p:cNvSpPr>
                  <p:nvPr/>
                </p:nvSpPr>
                <p:spPr bwMode="auto">
                  <a:xfrm>
                    <a:off x="1369" y="2592"/>
                    <a:ext cx="215" cy="288"/>
                  </a:xfrm>
                  <a:custGeom>
                    <a:avLst/>
                    <a:gdLst/>
                    <a:ahLst/>
                    <a:cxnLst>
                      <a:cxn ang="0">
                        <a:pos x="175" y="215"/>
                      </a:cxn>
                      <a:cxn ang="0">
                        <a:pos x="171" y="211"/>
                      </a:cxn>
                      <a:cxn ang="0">
                        <a:pos x="171" y="97"/>
                      </a:cxn>
                      <a:cxn ang="0">
                        <a:pos x="187" y="93"/>
                      </a:cxn>
                      <a:cxn ang="0">
                        <a:pos x="191" y="203"/>
                      </a:cxn>
                      <a:cxn ang="0">
                        <a:pos x="187" y="211"/>
                      </a:cxn>
                      <a:cxn ang="0">
                        <a:pos x="175" y="239"/>
                      </a:cxn>
                      <a:cxn ang="0">
                        <a:pos x="171" y="235"/>
                      </a:cxn>
                      <a:cxn ang="0">
                        <a:pos x="175" y="227"/>
                      </a:cxn>
                      <a:cxn ang="0">
                        <a:pos x="191" y="223"/>
                      </a:cxn>
                      <a:cxn ang="0">
                        <a:pos x="191" y="235"/>
                      </a:cxn>
                      <a:cxn ang="0">
                        <a:pos x="158" y="284"/>
                      </a:cxn>
                      <a:cxn ang="0">
                        <a:pos x="150" y="284"/>
                      </a:cxn>
                      <a:cxn ang="0">
                        <a:pos x="4" y="227"/>
                      </a:cxn>
                      <a:cxn ang="0">
                        <a:pos x="0" y="24"/>
                      </a:cxn>
                      <a:cxn ang="0">
                        <a:pos x="8" y="12"/>
                      </a:cxn>
                      <a:cxn ang="0">
                        <a:pos x="61" y="0"/>
                      </a:cxn>
                      <a:cxn ang="0">
                        <a:pos x="207" y="44"/>
                      </a:cxn>
                      <a:cxn ang="0">
                        <a:pos x="211" y="48"/>
                      </a:cxn>
                      <a:cxn ang="0">
                        <a:pos x="215" y="251"/>
                      </a:cxn>
                      <a:cxn ang="0">
                        <a:pos x="211" y="259"/>
                      </a:cxn>
                      <a:cxn ang="0">
                        <a:pos x="203" y="268"/>
                      </a:cxn>
                      <a:cxn ang="0">
                        <a:pos x="195" y="251"/>
                      </a:cxn>
                      <a:cxn ang="0">
                        <a:pos x="163" y="259"/>
                      </a:cxn>
                      <a:cxn ang="0">
                        <a:pos x="158" y="85"/>
                      </a:cxn>
                      <a:cxn ang="0">
                        <a:pos x="167" y="77"/>
                      </a:cxn>
                      <a:cxn ang="0">
                        <a:pos x="199" y="69"/>
                      </a:cxn>
                      <a:cxn ang="0">
                        <a:pos x="199" y="243"/>
                      </a:cxn>
                      <a:cxn ang="0">
                        <a:pos x="195" y="251"/>
                      </a:cxn>
                      <a:cxn ang="0">
                        <a:pos x="154" y="280"/>
                      </a:cxn>
                      <a:cxn ang="0">
                        <a:pos x="150" y="272"/>
                      </a:cxn>
                      <a:cxn ang="0">
                        <a:pos x="150" y="69"/>
                      </a:cxn>
                      <a:cxn ang="0">
                        <a:pos x="154" y="65"/>
                      </a:cxn>
                      <a:cxn ang="0">
                        <a:pos x="207" y="52"/>
                      </a:cxn>
                      <a:cxn ang="0">
                        <a:pos x="207" y="247"/>
                      </a:cxn>
                      <a:cxn ang="0">
                        <a:pos x="203" y="259"/>
                      </a:cxn>
                    </a:cxnLst>
                    <a:rect l="0" t="0" r="r" b="b"/>
                    <a:pathLst>
                      <a:path w="215" h="288">
                        <a:moveTo>
                          <a:pt x="187" y="211"/>
                        </a:moveTo>
                        <a:lnTo>
                          <a:pt x="175" y="215"/>
                        </a:lnTo>
                        <a:lnTo>
                          <a:pt x="171" y="215"/>
                        </a:lnTo>
                        <a:lnTo>
                          <a:pt x="171" y="211"/>
                        </a:lnTo>
                        <a:lnTo>
                          <a:pt x="171" y="101"/>
                        </a:lnTo>
                        <a:lnTo>
                          <a:pt x="171" y="97"/>
                        </a:lnTo>
                        <a:lnTo>
                          <a:pt x="175" y="97"/>
                        </a:lnTo>
                        <a:lnTo>
                          <a:pt x="187" y="93"/>
                        </a:lnTo>
                        <a:lnTo>
                          <a:pt x="191" y="93"/>
                        </a:lnTo>
                        <a:lnTo>
                          <a:pt x="191" y="203"/>
                        </a:lnTo>
                        <a:lnTo>
                          <a:pt x="191" y="207"/>
                        </a:lnTo>
                        <a:lnTo>
                          <a:pt x="187" y="211"/>
                        </a:lnTo>
                        <a:close/>
                        <a:moveTo>
                          <a:pt x="187" y="235"/>
                        </a:moveTo>
                        <a:lnTo>
                          <a:pt x="175" y="239"/>
                        </a:lnTo>
                        <a:lnTo>
                          <a:pt x="171" y="239"/>
                        </a:lnTo>
                        <a:lnTo>
                          <a:pt x="171" y="235"/>
                        </a:lnTo>
                        <a:lnTo>
                          <a:pt x="171" y="231"/>
                        </a:lnTo>
                        <a:lnTo>
                          <a:pt x="175" y="227"/>
                        </a:lnTo>
                        <a:lnTo>
                          <a:pt x="187" y="223"/>
                        </a:lnTo>
                        <a:lnTo>
                          <a:pt x="191" y="223"/>
                        </a:lnTo>
                        <a:lnTo>
                          <a:pt x="195" y="227"/>
                        </a:lnTo>
                        <a:lnTo>
                          <a:pt x="191" y="235"/>
                        </a:lnTo>
                        <a:lnTo>
                          <a:pt x="187" y="235"/>
                        </a:lnTo>
                        <a:close/>
                        <a:moveTo>
                          <a:pt x="158" y="284"/>
                        </a:moveTo>
                        <a:lnTo>
                          <a:pt x="154" y="288"/>
                        </a:lnTo>
                        <a:lnTo>
                          <a:pt x="150" y="284"/>
                        </a:lnTo>
                        <a:lnTo>
                          <a:pt x="8" y="231"/>
                        </a:lnTo>
                        <a:lnTo>
                          <a:pt x="4" y="227"/>
                        </a:lnTo>
                        <a:lnTo>
                          <a:pt x="4" y="223"/>
                        </a:lnTo>
                        <a:lnTo>
                          <a:pt x="0" y="24"/>
                        </a:lnTo>
                        <a:lnTo>
                          <a:pt x="4" y="16"/>
                        </a:lnTo>
                        <a:lnTo>
                          <a:pt x="8" y="12"/>
                        </a:lnTo>
                        <a:lnTo>
                          <a:pt x="49" y="0"/>
                        </a:lnTo>
                        <a:lnTo>
                          <a:pt x="61" y="0"/>
                        </a:lnTo>
                        <a:lnTo>
                          <a:pt x="65" y="0"/>
                        </a:lnTo>
                        <a:lnTo>
                          <a:pt x="207" y="44"/>
                        </a:lnTo>
                        <a:lnTo>
                          <a:pt x="211" y="44"/>
                        </a:lnTo>
                        <a:lnTo>
                          <a:pt x="211" y="48"/>
                        </a:lnTo>
                        <a:lnTo>
                          <a:pt x="215" y="56"/>
                        </a:lnTo>
                        <a:lnTo>
                          <a:pt x="215" y="251"/>
                        </a:lnTo>
                        <a:lnTo>
                          <a:pt x="215" y="255"/>
                        </a:lnTo>
                        <a:lnTo>
                          <a:pt x="211" y="259"/>
                        </a:lnTo>
                        <a:lnTo>
                          <a:pt x="211" y="263"/>
                        </a:lnTo>
                        <a:lnTo>
                          <a:pt x="203" y="268"/>
                        </a:lnTo>
                        <a:lnTo>
                          <a:pt x="158" y="284"/>
                        </a:lnTo>
                        <a:close/>
                        <a:moveTo>
                          <a:pt x="195" y="251"/>
                        </a:moveTo>
                        <a:lnTo>
                          <a:pt x="167" y="259"/>
                        </a:lnTo>
                        <a:lnTo>
                          <a:pt x="163" y="259"/>
                        </a:lnTo>
                        <a:lnTo>
                          <a:pt x="158" y="255"/>
                        </a:lnTo>
                        <a:lnTo>
                          <a:pt x="158" y="85"/>
                        </a:lnTo>
                        <a:lnTo>
                          <a:pt x="163" y="81"/>
                        </a:lnTo>
                        <a:lnTo>
                          <a:pt x="167" y="77"/>
                        </a:lnTo>
                        <a:lnTo>
                          <a:pt x="195" y="69"/>
                        </a:lnTo>
                        <a:lnTo>
                          <a:pt x="199" y="69"/>
                        </a:lnTo>
                        <a:lnTo>
                          <a:pt x="199" y="73"/>
                        </a:lnTo>
                        <a:lnTo>
                          <a:pt x="199" y="243"/>
                        </a:lnTo>
                        <a:lnTo>
                          <a:pt x="199" y="247"/>
                        </a:lnTo>
                        <a:lnTo>
                          <a:pt x="195" y="251"/>
                        </a:lnTo>
                        <a:close/>
                        <a:moveTo>
                          <a:pt x="203" y="259"/>
                        </a:moveTo>
                        <a:lnTo>
                          <a:pt x="154" y="280"/>
                        </a:lnTo>
                        <a:lnTo>
                          <a:pt x="150" y="276"/>
                        </a:lnTo>
                        <a:lnTo>
                          <a:pt x="150" y="272"/>
                        </a:lnTo>
                        <a:lnTo>
                          <a:pt x="146" y="77"/>
                        </a:lnTo>
                        <a:lnTo>
                          <a:pt x="150" y="69"/>
                        </a:lnTo>
                        <a:lnTo>
                          <a:pt x="150" y="65"/>
                        </a:lnTo>
                        <a:lnTo>
                          <a:pt x="154" y="65"/>
                        </a:lnTo>
                        <a:lnTo>
                          <a:pt x="203" y="48"/>
                        </a:lnTo>
                        <a:lnTo>
                          <a:pt x="207" y="52"/>
                        </a:lnTo>
                        <a:lnTo>
                          <a:pt x="207" y="56"/>
                        </a:lnTo>
                        <a:lnTo>
                          <a:pt x="207" y="247"/>
                        </a:lnTo>
                        <a:lnTo>
                          <a:pt x="207" y="255"/>
                        </a:lnTo>
                        <a:lnTo>
                          <a:pt x="203" y="259"/>
                        </a:lnTo>
                        <a:close/>
                      </a:path>
                    </a:pathLst>
                  </a:custGeom>
                  <a:solidFill>
                    <a:srgbClr val="453057"/>
                  </a:solidFill>
                  <a:ln w="9525">
                    <a:noFill/>
                    <a:round/>
                    <a:headEnd/>
                    <a:tailEnd/>
                  </a:ln>
                </p:spPr>
                <p:txBody>
                  <a:bodyPr/>
                  <a:lstStyle/>
                  <a:p>
                    <a:endParaRPr lang="en-US" dirty="0"/>
                  </a:p>
                </p:txBody>
              </p:sp>
              <p:sp>
                <p:nvSpPr>
                  <p:cNvPr id="38" name="Text Box 65"/>
                  <p:cNvSpPr txBox="1">
                    <a:spLocks noChangeArrowheads="1"/>
                  </p:cNvSpPr>
                  <p:nvPr/>
                </p:nvSpPr>
                <p:spPr bwMode="auto">
                  <a:xfrm>
                    <a:off x="1380" y="2928"/>
                    <a:ext cx="251" cy="183"/>
                  </a:xfrm>
                  <a:prstGeom prst="rect">
                    <a:avLst/>
                  </a:prstGeom>
                  <a:noFill/>
                  <a:ln w="25400">
                    <a:noFill/>
                    <a:miter lim="800000"/>
                    <a:headEnd/>
                    <a:tailEnd/>
                  </a:ln>
                  <a:effectLst/>
                </p:spPr>
                <p:txBody>
                  <a:bodyPr wrap="none" lIns="9144" tIns="9144" rIns="9144" bIns="9144">
                    <a:spAutoFit/>
                  </a:bodyPr>
                  <a:lstStyle/>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Web </a:t>
                    </a:r>
                  </a:p>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Servers</a:t>
                    </a:r>
                  </a:p>
                </p:txBody>
              </p:sp>
            </p:grpSp>
            <p:grpSp>
              <p:nvGrpSpPr>
                <p:cNvPr id="29" name="Group 66"/>
                <p:cNvGrpSpPr>
                  <a:grpSpLocks/>
                </p:cNvGrpSpPr>
                <p:nvPr/>
              </p:nvGrpSpPr>
              <p:grpSpPr bwMode="auto">
                <a:xfrm>
                  <a:off x="2106" y="2511"/>
                  <a:ext cx="254" cy="527"/>
                  <a:chOff x="1907" y="2208"/>
                  <a:chExt cx="281" cy="663"/>
                </a:xfrm>
              </p:grpSpPr>
              <p:sp>
                <p:nvSpPr>
                  <p:cNvPr id="33" name="Freeform 67"/>
                  <p:cNvSpPr>
                    <a:spLocks noEditPoints="1"/>
                  </p:cNvSpPr>
                  <p:nvPr/>
                </p:nvSpPr>
                <p:spPr bwMode="auto">
                  <a:xfrm>
                    <a:off x="1920" y="2208"/>
                    <a:ext cx="211" cy="268"/>
                  </a:xfrm>
                  <a:custGeom>
                    <a:avLst/>
                    <a:gdLst/>
                    <a:ahLst/>
                    <a:cxnLst>
                      <a:cxn ang="0">
                        <a:pos x="166" y="240"/>
                      </a:cxn>
                      <a:cxn ang="0">
                        <a:pos x="166" y="231"/>
                      </a:cxn>
                      <a:cxn ang="0">
                        <a:pos x="191" y="219"/>
                      </a:cxn>
                      <a:cxn ang="0">
                        <a:pos x="195" y="223"/>
                      </a:cxn>
                      <a:cxn ang="0">
                        <a:pos x="191" y="231"/>
                      </a:cxn>
                      <a:cxn ang="0">
                        <a:pos x="166" y="215"/>
                      </a:cxn>
                      <a:cxn ang="0">
                        <a:pos x="162" y="211"/>
                      </a:cxn>
                      <a:cxn ang="0">
                        <a:pos x="191" y="195"/>
                      </a:cxn>
                      <a:cxn ang="0">
                        <a:pos x="195" y="199"/>
                      </a:cxn>
                      <a:cxn ang="0">
                        <a:pos x="191" y="207"/>
                      </a:cxn>
                      <a:cxn ang="0">
                        <a:pos x="166" y="187"/>
                      </a:cxn>
                      <a:cxn ang="0">
                        <a:pos x="166" y="179"/>
                      </a:cxn>
                      <a:cxn ang="0">
                        <a:pos x="191" y="167"/>
                      </a:cxn>
                      <a:cxn ang="0">
                        <a:pos x="195" y="171"/>
                      </a:cxn>
                      <a:cxn ang="0">
                        <a:pos x="191" y="179"/>
                      </a:cxn>
                      <a:cxn ang="0">
                        <a:pos x="170" y="118"/>
                      </a:cxn>
                      <a:cxn ang="0">
                        <a:pos x="162" y="114"/>
                      </a:cxn>
                      <a:cxn ang="0">
                        <a:pos x="166" y="77"/>
                      </a:cxn>
                      <a:cxn ang="0">
                        <a:pos x="191" y="69"/>
                      </a:cxn>
                      <a:cxn ang="0">
                        <a:pos x="195" y="73"/>
                      </a:cxn>
                      <a:cxn ang="0">
                        <a:pos x="195" y="110"/>
                      </a:cxn>
                      <a:cxn ang="0">
                        <a:pos x="199" y="244"/>
                      </a:cxn>
                      <a:cxn ang="0">
                        <a:pos x="150" y="256"/>
                      </a:cxn>
                      <a:cxn ang="0">
                        <a:pos x="150" y="73"/>
                      </a:cxn>
                      <a:cxn ang="0">
                        <a:pos x="154" y="61"/>
                      </a:cxn>
                      <a:cxn ang="0">
                        <a:pos x="203" y="53"/>
                      </a:cxn>
                      <a:cxn ang="0">
                        <a:pos x="203" y="231"/>
                      </a:cxn>
                      <a:cxn ang="0">
                        <a:pos x="199" y="244"/>
                      </a:cxn>
                      <a:cxn ang="0">
                        <a:pos x="154" y="268"/>
                      </a:cxn>
                      <a:cxn ang="0">
                        <a:pos x="8" y="211"/>
                      </a:cxn>
                      <a:cxn ang="0">
                        <a:pos x="4" y="203"/>
                      </a:cxn>
                      <a:cxn ang="0">
                        <a:pos x="4" y="16"/>
                      </a:cxn>
                      <a:cxn ang="0">
                        <a:pos x="44" y="0"/>
                      </a:cxn>
                      <a:cxn ang="0">
                        <a:pos x="61" y="0"/>
                      </a:cxn>
                      <a:cxn ang="0">
                        <a:pos x="207" y="45"/>
                      </a:cxn>
                      <a:cxn ang="0">
                        <a:pos x="211" y="57"/>
                      </a:cxn>
                      <a:cxn ang="0">
                        <a:pos x="207" y="244"/>
                      </a:cxn>
                      <a:cxn ang="0">
                        <a:pos x="186" y="256"/>
                      </a:cxn>
                    </a:cxnLst>
                    <a:rect l="0" t="0" r="r" b="b"/>
                    <a:pathLst>
                      <a:path w="211" h="268">
                        <a:moveTo>
                          <a:pt x="191" y="231"/>
                        </a:moveTo>
                        <a:lnTo>
                          <a:pt x="166" y="240"/>
                        </a:lnTo>
                        <a:lnTo>
                          <a:pt x="162" y="236"/>
                        </a:lnTo>
                        <a:lnTo>
                          <a:pt x="166" y="231"/>
                        </a:lnTo>
                        <a:lnTo>
                          <a:pt x="166" y="227"/>
                        </a:lnTo>
                        <a:lnTo>
                          <a:pt x="191" y="219"/>
                        </a:lnTo>
                        <a:lnTo>
                          <a:pt x="195" y="219"/>
                        </a:lnTo>
                        <a:lnTo>
                          <a:pt x="195" y="223"/>
                        </a:lnTo>
                        <a:lnTo>
                          <a:pt x="195" y="227"/>
                        </a:lnTo>
                        <a:lnTo>
                          <a:pt x="191" y="231"/>
                        </a:lnTo>
                        <a:close/>
                        <a:moveTo>
                          <a:pt x="191" y="207"/>
                        </a:moveTo>
                        <a:lnTo>
                          <a:pt x="166" y="215"/>
                        </a:lnTo>
                        <a:lnTo>
                          <a:pt x="166" y="211"/>
                        </a:lnTo>
                        <a:lnTo>
                          <a:pt x="162" y="211"/>
                        </a:lnTo>
                        <a:lnTo>
                          <a:pt x="166" y="203"/>
                        </a:lnTo>
                        <a:lnTo>
                          <a:pt x="191" y="195"/>
                        </a:lnTo>
                        <a:lnTo>
                          <a:pt x="195" y="195"/>
                        </a:lnTo>
                        <a:lnTo>
                          <a:pt x="195" y="199"/>
                        </a:lnTo>
                        <a:lnTo>
                          <a:pt x="195" y="203"/>
                        </a:lnTo>
                        <a:lnTo>
                          <a:pt x="191" y="207"/>
                        </a:lnTo>
                        <a:close/>
                        <a:moveTo>
                          <a:pt x="191" y="179"/>
                        </a:moveTo>
                        <a:lnTo>
                          <a:pt x="166" y="187"/>
                        </a:lnTo>
                        <a:lnTo>
                          <a:pt x="162" y="183"/>
                        </a:lnTo>
                        <a:lnTo>
                          <a:pt x="166" y="179"/>
                        </a:lnTo>
                        <a:lnTo>
                          <a:pt x="166" y="175"/>
                        </a:lnTo>
                        <a:lnTo>
                          <a:pt x="191" y="167"/>
                        </a:lnTo>
                        <a:lnTo>
                          <a:pt x="195" y="167"/>
                        </a:lnTo>
                        <a:lnTo>
                          <a:pt x="195" y="171"/>
                        </a:lnTo>
                        <a:lnTo>
                          <a:pt x="195" y="175"/>
                        </a:lnTo>
                        <a:lnTo>
                          <a:pt x="191" y="179"/>
                        </a:lnTo>
                        <a:close/>
                        <a:moveTo>
                          <a:pt x="191" y="110"/>
                        </a:moveTo>
                        <a:lnTo>
                          <a:pt x="170" y="118"/>
                        </a:lnTo>
                        <a:lnTo>
                          <a:pt x="166" y="118"/>
                        </a:lnTo>
                        <a:lnTo>
                          <a:pt x="162" y="114"/>
                        </a:lnTo>
                        <a:lnTo>
                          <a:pt x="162" y="81"/>
                        </a:lnTo>
                        <a:lnTo>
                          <a:pt x="166" y="77"/>
                        </a:lnTo>
                        <a:lnTo>
                          <a:pt x="170" y="73"/>
                        </a:lnTo>
                        <a:lnTo>
                          <a:pt x="191" y="69"/>
                        </a:lnTo>
                        <a:lnTo>
                          <a:pt x="195" y="69"/>
                        </a:lnTo>
                        <a:lnTo>
                          <a:pt x="195" y="73"/>
                        </a:lnTo>
                        <a:lnTo>
                          <a:pt x="195" y="102"/>
                        </a:lnTo>
                        <a:lnTo>
                          <a:pt x="195" y="110"/>
                        </a:lnTo>
                        <a:lnTo>
                          <a:pt x="191" y="110"/>
                        </a:lnTo>
                        <a:close/>
                        <a:moveTo>
                          <a:pt x="199" y="244"/>
                        </a:moveTo>
                        <a:lnTo>
                          <a:pt x="154" y="260"/>
                        </a:lnTo>
                        <a:lnTo>
                          <a:pt x="150" y="256"/>
                        </a:lnTo>
                        <a:lnTo>
                          <a:pt x="150" y="252"/>
                        </a:lnTo>
                        <a:lnTo>
                          <a:pt x="150" y="73"/>
                        </a:lnTo>
                        <a:lnTo>
                          <a:pt x="150" y="69"/>
                        </a:lnTo>
                        <a:lnTo>
                          <a:pt x="154" y="61"/>
                        </a:lnTo>
                        <a:lnTo>
                          <a:pt x="199" y="49"/>
                        </a:lnTo>
                        <a:lnTo>
                          <a:pt x="203" y="53"/>
                        </a:lnTo>
                        <a:lnTo>
                          <a:pt x="203" y="57"/>
                        </a:lnTo>
                        <a:lnTo>
                          <a:pt x="203" y="231"/>
                        </a:lnTo>
                        <a:lnTo>
                          <a:pt x="203" y="240"/>
                        </a:lnTo>
                        <a:lnTo>
                          <a:pt x="199" y="244"/>
                        </a:lnTo>
                        <a:close/>
                        <a:moveTo>
                          <a:pt x="158" y="264"/>
                        </a:moveTo>
                        <a:lnTo>
                          <a:pt x="154" y="268"/>
                        </a:lnTo>
                        <a:lnTo>
                          <a:pt x="150" y="264"/>
                        </a:lnTo>
                        <a:lnTo>
                          <a:pt x="8" y="211"/>
                        </a:lnTo>
                        <a:lnTo>
                          <a:pt x="4" y="207"/>
                        </a:lnTo>
                        <a:lnTo>
                          <a:pt x="4" y="203"/>
                        </a:lnTo>
                        <a:lnTo>
                          <a:pt x="0" y="20"/>
                        </a:lnTo>
                        <a:lnTo>
                          <a:pt x="4" y="16"/>
                        </a:lnTo>
                        <a:lnTo>
                          <a:pt x="8" y="12"/>
                        </a:lnTo>
                        <a:lnTo>
                          <a:pt x="44" y="0"/>
                        </a:lnTo>
                        <a:lnTo>
                          <a:pt x="53" y="0"/>
                        </a:lnTo>
                        <a:lnTo>
                          <a:pt x="61" y="0"/>
                        </a:lnTo>
                        <a:lnTo>
                          <a:pt x="203" y="45"/>
                        </a:lnTo>
                        <a:lnTo>
                          <a:pt x="207" y="45"/>
                        </a:lnTo>
                        <a:lnTo>
                          <a:pt x="207" y="49"/>
                        </a:lnTo>
                        <a:lnTo>
                          <a:pt x="211" y="57"/>
                        </a:lnTo>
                        <a:lnTo>
                          <a:pt x="211" y="236"/>
                        </a:lnTo>
                        <a:lnTo>
                          <a:pt x="207" y="244"/>
                        </a:lnTo>
                        <a:lnTo>
                          <a:pt x="203" y="252"/>
                        </a:lnTo>
                        <a:lnTo>
                          <a:pt x="186" y="256"/>
                        </a:lnTo>
                        <a:lnTo>
                          <a:pt x="158" y="264"/>
                        </a:lnTo>
                        <a:close/>
                      </a:path>
                    </a:pathLst>
                  </a:custGeom>
                  <a:solidFill>
                    <a:srgbClr val="453057"/>
                  </a:solidFill>
                  <a:ln w="9525">
                    <a:noFill/>
                    <a:round/>
                    <a:headEnd/>
                    <a:tailEnd/>
                  </a:ln>
                </p:spPr>
                <p:txBody>
                  <a:bodyPr/>
                  <a:lstStyle/>
                  <a:p>
                    <a:endParaRPr lang="en-US" dirty="0"/>
                  </a:p>
                </p:txBody>
              </p:sp>
              <p:sp>
                <p:nvSpPr>
                  <p:cNvPr id="34" name="Text Box 68"/>
                  <p:cNvSpPr txBox="1">
                    <a:spLocks noChangeArrowheads="1"/>
                  </p:cNvSpPr>
                  <p:nvPr/>
                </p:nvSpPr>
                <p:spPr bwMode="auto">
                  <a:xfrm>
                    <a:off x="1907" y="2688"/>
                    <a:ext cx="281" cy="183"/>
                  </a:xfrm>
                  <a:prstGeom prst="rect">
                    <a:avLst/>
                  </a:prstGeom>
                  <a:noFill/>
                  <a:ln w="25400">
                    <a:noFill/>
                    <a:miter lim="800000"/>
                    <a:headEnd/>
                    <a:tailEnd/>
                  </a:ln>
                  <a:effectLst/>
                </p:spPr>
                <p:txBody>
                  <a:bodyPr wrap="none" lIns="9144" tIns="9144" rIns="9144" bIns="9144">
                    <a:spAutoFit/>
                  </a:bodyPr>
                  <a:lstStyle/>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Load </a:t>
                    </a:r>
                  </a:p>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Balancer</a:t>
                    </a:r>
                  </a:p>
                </p:txBody>
              </p:sp>
            </p:grpSp>
            <p:grpSp>
              <p:nvGrpSpPr>
                <p:cNvPr id="30" name="Group 69"/>
                <p:cNvGrpSpPr>
                  <a:grpSpLocks/>
                </p:cNvGrpSpPr>
                <p:nvPr/>
              </p:nvGrpSpPr>
              <p:grpSpPr bwMode="auto">
                <a:xfrm>
                  <a:off x="2711" y="2370"/>
                  <a:ext cx="122" cy="644"/>
                  <a:chOff x="1673" y="2064"/>
                  <a:chExt cx="135" cy="807"/>
                </a:xfrm>
              </p:grpSpPr>
              <p:sp>
                <p:nvSpPr>
                  <p:cNvPr id="31" name="Text Box 70"/>
                  <p:cNvSpPr txBox="1">
                    <a:spLocks noChangeArrowheads="1"/>
                  </p:cNvSpPr>
                  <p:nvPr/>
                </p:nvSpPr>
                <p:spPr bwMode="auto">
                  <a:xfrm>
                    <a:off x="1673" y="2688"/>
                    <a:ext cx="135" cy="183"/>
                  </a:xfrm>
                  <a:prstGeom prst="rect">
                    <a:avLst/>
                  </a:prstGeom>
                  <a:noFill/>
                  <a:ln w="25400">
                    <a:noFill/>
                    <a:miter lim="800000"/>
                    <a:headEnd/>
                    <a:tailEnd/>
                  </a:ln>
                  <a:effectLst/>
                </p:spPr>
                <p:txBody>
                  <a:bodyPr wrap="none" lIns="9144" tIns="9144" rIns="9144" bIns="9144">
                    <a:spAutoFit/>
                  </a:bodyPr>
                  <a:lstStyle/>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Fire</a:t>
                    </a:r>
                  </a:p>
                  <a:p>
                    <a:pPr algn="ctr">
                      <a:lnSpc>
                        <a:spcPct val="90000"/>
                      </a:lnSpc>
                      <a:spcBef>
                        <a:spcPct val="20000"/>
                      </a:spcBef>
                      <a:buClr>
                        <a:schemeClr val="accent2"/>
                      </a:buClr>
                      <a:buSzPct val="125000"/>
                      <a:buFont typeface="Wingdings" pitchFamily="2" charset="2"/>
                      <a:buNone/>
                    </a:pPr>
                    <a:r>
                      <a:rPr kumimoji="0" lang="en-US" sz="700" dirty="0">
                        <a:latin typeface="Verdana" pitchFamily="34" charset="0"/>
                      </a:rPr>
                      <a:t>wall</a:t>
                    </a:r>
                  </a:p>
                </p:txBody>
              </p:sp>
              <p:sp>
                <p:nvSpPr>
                  <p:cNvPr id="32" name="Rectangle 71" descr="Horizontal brick"/>
                  <p:cNvSpPr>
                    <a:spLocks noChangeArrowheads="1"/>
                  </p:cNvSpPr>
                  <p:nvPr/>
                </p:nvSpPr>
                <p:spPr bwMode="auto">
                  <a:xfrm>
                    <a:off x="1680" y="2064"/>
                    <a:ext cx="96" cy="528"/>
                  </a:xfrm>
                  <a:prstGeom prst="rect">
                    <a:avLst/>
                  </a:prstGeom>
                  <a:pattFill prst="horzBrick">
                    <a:fgClr>
                      <a:schemeClr val="accent1"/>
                    </a:fgClr>
                    <a:bgClr>
                      <a:schemeClr val="bg1"/>
                    </a:bgClr>
                  </a:pattFill>
                  <a:ln w="12700">
                    <a:solidFill>
                      <a:schemeClr val="tx1"/>
                    </a:solidFill>
                    <a:miter lim="800000"/>
                    <a:headEnd type="none" w="sm" len="sm"/>
                    <a:tailEnd type="none" w="sm" len="sm"/>
                  </a:ln>
                  <a:effectLst/>
                </p:spPr>
                <p:txBody>
                  <a:bodyPr wrap="none" anchor="ctr"/>
                  <a:lstStyle/>
                  <a:p>
                    <a:endParaRPr lang="en-US" dirty="0"/>
                  </a:p>
                </p:txBody>
              </p:sp>
            </p:grpSp>
          </p:grpSp>
          <p:sp>
            <p:nvSpPr>
              <p:cNvPr id="24" name="Text Box 72"/>
              <p:cNvSpPr txBox="1">
                <a:spLocks noChangeArrowheads="1"/>
              </p:cNvSpPr>
              <p:nvPr/>
            </p:nvSpPr>
            <p:spPr bwMode="auto">
              <a:xfrm>
                <a:off x="3344" y="1632"/>
                <a:ext cx="116" cy="231"/>
              </a:xfrm>
              <a:prstGeom prst="rect">
                <a:avLst/>
              </a:prstGeom>
              <a:noFill/>
              <a:ln w="12700">
                <a:noFill/>
                <a:miter lim="800000"/>
                <a:headEnd/>
                <a:tailEnd/>
              </a:ln>
              <a:effectLst/>
            </p:spPr>
            <p:txBody>
              <a:bodyPr wrap="none">
                <a:spAutoFit/>
              </a:bodyPr>
              <a:lstStyle/>
              <a:p>
                <a:pPr algn="ctr" eaLnBrk="0" hangingPunct="0"/>
                <a:endParaRPr kumimoji="0" lang="en-US" sz="1800" b="1" dirty="0">
                  <a:solidFill>
                    <a:srgbClr val="6D8889"/>
                  </a:solidFill>
                </a:endParaRPr>
              </a:p>
            </p:txBody>
          </p:sp>
        </p:grpSp>
      </p:grpSp>
      <p:sp>
        <p:nvSpPr>
          <p:cNvPr id="103" name="Line 80"/>
          <p:cNvSpPr>
            <a:spLocks noChangeShapeType="1"/>
          </p:cNvSpPr>
          <p:nvPr/>
        </p:nvSpPr>
        <p:spPr bwMode="auto">
          <a:xfrm flipV="1">
            <a:off x="2089420" y="4206240"/>
            <a:ext cx="5690014" cy="1661624"/>
          </a:xfrm>
          <a:prstGeom prst="line">
            <a:avLst/>
          </a:prstGeom>
          <a:noFill/>
          <a:ln w="12700">
            <a:solidFill>
              <a:schemeClr val="tx1"/>
            </a:solidFill>
            <a:prstDash val="dashDot"/>
            <a:round/>
            <a:headEnd/>
            <a:tailEnd/>
          </a:ln>
          <a:effectLst/>
        </p:spPr>
        <p:txBody>
          <a:bodyPr wrap="none" anchor="ctr"/>
          <a:lstStyle/>
          <a:p>
            <a:endParaRPr lang="en-US" dirty="0"/>
          </a:p>
        </p:txBody>
      </p:sp>
    </p:spTree>
  </p:cSld>
  <p:clrMapOvr>
    <a:masterClrMapping/>
  </p:clrMapOvr>
  <p:transition spd="med">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00FF"/>
      </a:hlink>
      <a:folHlink>
        <a:srgbClr val="A116E0"/>
      </a:folHlink>
    </a:clrScheme>
    <a:fontScheme name="Office Theme">
      <a:majorFont>
        <a:latin typeface="Arial"/>
        <a:ea typeface=""/>
        <a:cs typeface="Arial Unicode MS"/>
      </a:majorFont>
      <a:minorFont>
        <a:latin typeface="Arial"/>
        <a:ea typeface=""/>
        <a:cs typeface="Arial Unicode MS"/>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87000"/>
          </a:lnSpc>
          <a:spcBef>
            <a:spcPct val="0"/>
          </a:spcBef>
          <a:spcAft>
            <a:spcPct val="0"/>
          </a:spcAft>
          <a:buClr>
            <a:srgbClr val="000000"/>
          </a:buClr>
          <a:buSzPct val="100000"/>
          <a:buFont typeface="Arial" charset="0"/>
          <a:buNone/>
          <a:tabLst/>
          <a:defRPr kumimoji="0" lang="en-GB" sz="18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6332</TotalTime>
  <Words>854</Words>
  <Application>Microsoft Office PowerPoint</Application>
  <PresentationFormat>On-screen Show (4:3)</PresentationFormat>
  <Paragraphs>232</Paragraphs>
  <Slides>27</Slides>
  <Notes>26</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Throughput and Concurrency </vt:lpstr>
      <vt:lpstr>Slide 9</vt:lpstr>
      <vt:lpstr>Slide 10</vt:lpstr>
      <vt:lpstr>Slide 11</vt:lpstr>
      <vt:lpstr>Slide 12</vt:lpstr>
      <vt:lpstr>Slide 13</vt:lpstr>
      <vt:lpstr>Slide 14</vt:lpstr>
      <vt:lpstr>Slide 15</vt:lpstr>
      <vt:lpstr>Slide 16</vt:lpstr>
      <vt:lpstr>Slide 17</vt:lpstr>
      <vt:lpstr>Slide 18</vt:lpstr>
      <vt:lpstr>Start the MRP and Broker Creation </vt:lpstr>
      <vt:lpstr>Add your physical standby database to the broker configuration </vt:lpstr>
      <vt:lpstr>Convert the Physical Standby Database to a Snapshot Standby Database</vt:lpstr>
      <vt:lpstr>Slide 22</vt:lpstr>
      <vt:lpstr>Converting the Snapshot Standby Database to a Physical Standby Database </vt:lpstr>
      <vt:lpstr>Stop the MRP and Open the physical standby database in read-only mode</vt:lpstr>
      <vt:lpstr>Shut down the physical standby database and restart it in MOUNT mode</vt:lpstr>
      <vt:lpstr>Appendix</vt:lpstr>
      <vt:lpstr>Tackle Load Testing Challenges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Henry</dc:creator>
  <cp:lastModifiedBy>Jamie</cp:lastModifiedBy>
  <cp:revision>693</cp:revision>
  <dcterms:modified xsi:type="dcterms:W3CDTF">2009-11-13T04:42:07Z</dcterms:modified>
</cp:coreProperties>
</file>