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62"/>
  </p:notesMasterIdLst>
  <p:handoutMasterIdLst>
    <p:handoutMasterId r:id="rId63"/>
  </p:handoutMasterIdLst>
  <p:sldIdLst>
    <p:sldId id="451" r:id="rId2"/>
    <p:sldId id="556" r:id="rId3"/>
    <p:sldId id="533" r:id="rId4"/>
    <p:sldId id="535" r:id="rId5"/>
    <p:sldId id="537" r:id="rId6"/>
    <p:sldId id="536" r:id="rId7"/>
    <p:sldId id="538" r:id="rId8"/>
    <p:sldId id="547" r:id="rId9"/>
    <p:sldId id="539" r:id="rId10"/>
    <p:sldId id="540" r:id="rId11"/>
    <p:sldId id="541" r:id="rId12"/>
    <p:sldId id="548" r:id="rId13"/>
    <p:sldId id="542" r:id="rId14"/>
    <p:sldId id="543" r:id="rId15"/>
    <p:sldId id="544" r:id="rId16"/>
    <p:sldId id="546" r:id="rId17"/>
    <p:sldId id="549" r:id="rId18"/>
    <p:sldId id="550" r:id="rId19"/>
    <p:sldId id="552" r:id="rId20"/>
    <p:sldId id="553" r:id="rId21"/>
    <p:sldId id="554" r:id="rId22"/>
    <p:sldId id="600" r:id="rId23"/>
    <p:sldId id="601" r:id="rId24"/>
    <p:sldId id="560" r:id="rId25"/>
    <p:sldId id="561" r:id="rId26"/>
    <p:sldId id="562" r:id="rId27"/>
    <p:sldId id="565" r:id="rId28"/>
    <p:sldId id="577" r:id="rId29"/>
    <p:sldId id="563" r:id="rId30"/>
    <p:sldId id="564" r:id="rId31"/>
    <p:sldId id="566" r:id="rId32"/>
    <p:sldId id="567" r:id="rId33"/>
    <p:sldId id="568" r:id="rId34"/>
    <p:sldId id="569" r:id="rId35"/>
    <p:sldId id="570" r:id="rId36"/>
    <p:sldId id="571" r:id="rId37"/>
    <p:sldId id="573" r:id="rId38"/>
    <p:sldId id="574" r:id="rId39"/>
    <p:sldId id="579" r:id="rId40"/>
    <p:sldId id="578" r:id="rId41"/>
    <p:sldId id="575" r:id="rId42"/>
    <p:sldId id="576" r:id="rId43"/>
    <p:sldId id="580" r:id="rId44"/>
    <p:sldId id="581" r:id="rId45"/>
    <p:sldId id="585" r:id="rId46"/>
    <p:sldId id="584" r:id="rId47"/>
    <p:sldId id="586" r:id="rId48"/>
    <p:sldId id="587" r:id="rId49"/>
    <p:sldId id="588" r:id="rId50"/>
    <p:sldId id="597" r:id="rId51"/>
    <p:sldId id="599" r:id="rId52"/>
    <p:sldId id="598" r:id="rId53"/>
    <p:sldId id="589" r:id="rId54"/>
    <p:sldId id="591" r:id="rId55"/>
    <p:sldId id="592" r:id="rId56"/>
    <p:sldId id="595" r:id="rId57"/>
    <p:sldId id="594" r:id="rId58"/>
    <p:sldId id="593" r:id="rId59"/>
    <p:sldId id="466" r:id="rId60"/>
    <p:sldId id="516" r:id="rId61"/>
  </p:sldIdLst>
  <p:sldSz cx="9144000" cy="6858000" type="screen4x3"/>
  <p:notesSz cx="6959600" cy="9245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58B0"/>
    <a:srgbClr val="005DBA"/>
    <a:srgbClr val="0063C6"/>
    <a:srgbClr val="B5B5A1"/>
    <a:srgbClr val="C6C5BA"/>
    <a:srgbClr val="FF66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8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600" y="-102"/>
      </p:cViewPr>
      <p:guideLst>
        <p:guide orient="horz" pos="627"/>
        <p:guide pos="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  <p:sld r:id="rId49" collapse="1"/>
      <p:sld r:id="rId50" collapse="1"/>
      <p:sld r:id="rId51" collapse="1"/>
      <p:sld r:id="rId52" collapse="1"/>
      <p:sld r:id="rId53" collapse="1"/>
      <p:sld r:id="rId54" collapse="1"/>
      <p:sld r:id="rId55" collapse="1"/>
      <p:sld r:id="rId5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26" Type="http://schemas.openxmlformats.org/officeDocument/2006/relationships/slide" Target="slides/slide28.xml"/><Relationship Id="rId39" Type="http://schemas.openxmlformats.org/officeDocument/2006/relationships/slide" Target="slides/slide41.xml"/><Relationship Id="rId21" Type="http://schemas.openxmlformats.org/officeDocument/2006/relationships/slide" Target="slides/slide21.xml"/><Relationship Id="rId34" Type="http://schemas.openxmlformats.org/officeDocument/2006/relationships/slide" Target="slides/slide36.xml"/><Relationship Id="rId42" Type="http://schemas.openxmlformats.org/officeDocument/2006/relationships/slide" Target="slides/slide44.xml"/><Relationship Id="rId47" Type="http://schemas.openxmlformats.org/officeDocument/2006/relationships/slide" Target="slides/slide49.xml"/><Relationship Id="rId50" Type="http://schemas.openxmlformats.org/officeDocument/2006/relationships/slide" Target="slides/slide52.xml"/><Relationship Id="rId55" Type="http://schemas.openxmlformats.org/officeDocument/2006/relationships/slide" Target="slides/slide57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5" Type="http://schemas.openxmlformats.org/officeDocument/2006/relationships/slide" Target="slides/slide27.xml"/><Relationship Id="rId33" Type="http://schemas.openxmlformats.org/officeDocument/2006/relationships/slide" Target="slides/slide35.xml"/><Relationship Id="rId38" Type="http://schemas.openxmlformats.org/officeDocument/2006/relationships/slide" Target="slides/slide40.xml"/><Relationship Id="rId46" Type="http://schemas.openxmlformats.org/officeDocument/2006/relationships/slide" Target="slides/slide48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29" Type="http://schemas.openxmlformats.org/officeDocument/2006/relationships/slide" Target="slides/slide31.xml"/><Relationship Id="rId41" Type="http://schemas.openxmlformats.org/officeDocument/2006/relationships/slide" Target="slides/slide43.xml"/><Relationship Id="rId54" Type="http://schemas.openxmlformats.org/officeDocument/2006/relationships/slide" Target="slides/slide56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24" Type="http://schemas.openxmlformats.org/officeDocument/2006/relationships/slide" Target="slides/slide26.xml"/><Relationship Id="rId32" Type="http://schemas.openxmlformats.org/officeDocument/2006/relationships/slide" Target="slides/slide34.xml"/><Relationship Id="rId37" Type="http://schemas.openxmlformats.org/officeDocument/2006/relationships/slide" Target="slides/slide39.xml"/><Relationship Id="rId40" Type="http://schemas.openxmlformats.org/officeDocument/2006/relationships/slide" Target="slides/slide42.xml"/><Relationship Id="rId45" Type="http://schemas.openxmlformats.org/officeDocument/2006/relationships/slide" Target="slides/slide47.xml"/><Relationship Id="rId53" Type="http://schemas.openxmlformats.org/officeDocument/2006/relationships/slide" Target="slides/slide55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5.xml"/><Relationship Id="rId28" Type="http://schemas.openxmlformats.org/officeDocument/2006/relationships/slide" Target="slides/slide30.xml"/><Relationship Id="rId36" Type="http://schemas.openxmlformats.org/officeDocument/2006/relationships/slide" Target="slides/slide38.xml"/><Relationship Id="rId49" Type="http://schemas.openxmlformats.org/officeDocument/2006/relationships/slide" Target="slides/slide51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31" Type="http://schemas.openxmlformats.org/officeDocument/2006/relationships/slide" Target="slides/slide33.xml"/><Relationship Id="rId44" Type="http://schemas.openxmlformats.org/officeDocument/2006/relationships/slide" Target="slides/slide46.xml"/><Relationship Id="rId52" Type="http://schemas.openxmlformats.org/officeDocument/2006/relationships/slide" Target="slides/slide54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4.xml"/><Relationship Id="rId27" Type="http://schemas.openxmlformats.org/officeDocument/2006/relationships/slide" Target="slides/slide29.xml"/><Relationship Id="rId30" Type="http://schemas.openxmlformats.org/officeDocument/2006/relationships/slide" Target="slides/slide32.xml"/><Relationship Id="rId35" Type="http://schemas.openxmlformats.org/officeDocument/2006/relationships/slide" Target="slides/slide37.xml"/><Relationship Id="rId43" Type="http://schemas.openxmlformats.org/officeDocument/2006/relationships/slide" Target="slides/slide45.xml"/><Relationship Id="rId48" Type="http://schemas.openxmlformats.org/officeDocument/2006/relationships/slide" Target="slides/slide50.xml"/><Relationship Id="rId56" Type="http://schemas.openxmlformats.org/officeDocument/2006/relationships/slide" Target="slides/slide58.xml"/><Relationship Id="rId8" Type="http://schemas.openxmlformats.org/officeDocument/2006/relationships/slide" Target="slides/slide8.xml"/><Relationship Id="rId51" Type="http://schemas.openxmlformats.org/officeDocument/2006/relationships/slide" Target="slides/slide53.xml"/><Relationship Id="rId3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81C94-099D-4984-81E7-70B342B1984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31F59C-5C7E-46DC-8C6B-200A51EA8B3A}">
      <dgm:prSet phldrT="[Text]" custT="1"/>
      <dgm:spPr/>
      <dgm:t>
        <a:bodyPr lIns="18288" tIns="18288" rIns="18288" bIns="18288"/>
        <a:lstStyle/>
        <a:p>
          <a:r>
            <a:rPr lang="en-US" sz="1400" dirty="0" smtClean="0"/>
            <a:t>User clicks Submit button</a:t>
          </a:r>
          <a:endParaRPr lang="en-US" sz="1400" dirty="0"/>
        </a:p>
      </dgm:t>
    </dgm:pt>
    <dgm:pt modelId="{184BAAD4-4ECB-45DC-8B52-DFDD0263C870}" type="parTrans" cxnId="{0FE33A76-1E34-4F45-B941-A3C7C5ED10E2}">
      <dgm:prSet/>
      <dgm:spPr/>
      <dgm:t>
        <a:bodyPr/>
        <a:lstStyle/>
        <a:p>
          <a:endParaRPr lang="en-US"/>
        </a:p>
      </dgm:t>
    </dgm:pt>
    <dgm:pt modelId="{E8486DCE-2F0B-4B93-9415-33022B5EA9AB}" type="sibTrans" cxnId="{0FE33A76-1E34-4F45-B941-A3C7C5ED10E2}">
      <dgm:prSet/>
      <dgm:spPr/>
      <dgm:t>
        <a:bodyPr/>
        <a:lstStyle/>
        <a:p>
          <a:endParaRPr lang="en-US"/>
        </a:p>
      </dgm:t>
    </dgm:pt>
    <dgm:pt modelId="{F57193D9-4D58-4184-A00F-2435EE2DE465}">
      <dgm:prSet phldrT="[Text]" custT="1"/>
      <dgm:spPr/>
      <dgm:t>
        <a:bodyPr lIns="18288" tIns="18288" rIns="18288" bIns="18288"/>
        <a:lstStyle/>
        <a:p>
          <a:r>
            <a:rPr lang="en-US" sz="1400" dirty="0" smtClean="0"/>
            <a:t>Form data sent to server</a:t>
          </a:r>
          <a:endParaRPr lang="en-US" sz="1400" dirty="0"/>
        </a:p>
      </dgm:t>
    </dgm:pt>
    <dgm:pt modelId="{CD2CC5F5-7418-455C-8F82-4A089DB39691}" type="parTrans" cxnId="{0D2FB0C4-F5A2-4677-AD17-40404F5B2D4B}">
      <dgm:prSet/>
      <dgm:spPr/>
      <dgm:t>
        <a:bodyPr/>
        <a:lstStyle/>
        <a:p>
          <a:endParaRPr lang="en-US"/>
        </a:p>
      </dgm:t>
    </dgm:pt>
    <dgm:pt modelId="{A5719229-C22A-4408-B90C-6C7E8C76BCF8}" type="sibTrans" cxnId="{0D2FB0C4-F5A2-4677-AD17-40404F5B2D4B}">
      <dgm:prSet/>
      <dgm:spPr/>
      <dgm:t>
        <a:bodyPr/>
        <a:lstStyle/>
        <a:p>
          <a:endParaRPr lang="en-US"/>
        </a:p>
      </dgm:t>
    </dgm:pt>
    <dgm:pt modelId="{DA03FFE8-CD90-4FE9-B9E9-1D95E8E5563A}">
      <dgm:prSet phldrT="[Text]" custT="1"/>
      <dgm:spPr/>
      <dgm:t>
        <a:bodyPr lIns="18288" tIns="18288" rIns="18288" bIns="18288"/>
        <a:lstStyle/>
        <a:p>
          <a:r>
            <a:rPr lang="en-US" sz="1400" dirty="0" smtClean="0"/>
            <a:t>Server validates/ calculates</a:t>
          </a:r>
          <a:endParaRPr lang="en-US" sz="1400" dirty="0"/>
        </a:p>
      </dgm:t>
    </dgm:pt>
    <dgm:pt modelId="{843C7778-DC8E-4C42-84CD-FD8408D6A7B5}" type="parTrans" cxnId="{853E1173-D314-404D-8097-CB50B73E20A9}">
      <dgm:prSet/>
      <dgm:spPr/>
      <dgm:t>
        <a:bodyPr/>
        <a:lstStyle/>
        <a:p>
          <a:endParaRPr lang="en-US"/>
        </a:p>
      </dgm:t>
    </dgm:pt>
    <dgm:pt modelId="{E899FED3-32DE-45CF-B9F4-3741F5A2C212}" type="sibTrans" cxnId="{853E1173-D314-404D-8097-CB50B73E20A9}">
      <dgm:prSet/>
      <dgm:spPr/>
      <dgm:t>
        <a:bodyPr/>
        <a:lstStyle/>
        <a:p>
          <a:endParaRPr lang="en-US"/>
        </a:p>
      </dgm:t>
    </dgm:pt>
    <dgm:pt modelId="{8962A61E-E7E4-4C24-A9BD-7B7C6EDB23A1}">
      <dgm:prSet phldrT="[Text]" custT="1"/>
      <dgm:spPr/>
      <dgm:t>
        <a:bodyPr lIns="18288" tIns="18288" rIns="18288" bIns="18288"/>
        <a:lstStyle/>
        <a:p>
          <a:r>
            <a:rPr lang="en-US" sz="1400" dirty="0" smtClean="0"/>
            <a:t>Server re-creates page</a:t>
          </a:r>
          <a:endParaRPr lang="en-US" sz="1400" dirty="0"/>
        </a:p>
      </dgm:t>
    </dgm:pt>
    <dgm:pt modelId="{F7952AB6-F918-42E2-BA7B-38BCF9110C97}" type="parTrans" cxnId="{F28DF6A1-197A-4D2E-A808-DE5713A2088A}">
      <dgm:prSet/>
      <dgm:spPr/>
      <dgm:t>
        <a:bodyPr/>
        <a:lstStyle/>
        <a:p>
          <a:endParaRPr lang="en-US"/>
        </a:p>
      </dgm:t>
    </dgm:pt>
    <dgm:pt modelId="{A1B0F1C3-EFF0-44C8-AB91-E28A4785A98C}" type="sibTrans" cxnId="{F28DF6A1-197A-4D2E-A808-DE5713A2088A}">
      <dgm:prSet/>
      <dgm:spPr/>
      <dgm:t>
        <a:bodyPr/>
        <a:lstStyle/>
        <a:p>
          <a:endParaRPr lang="en-US"/>
        </a:p>
      </dgm:t>
    </dgm:pt>
    <dgm:pt modelId="{31414341-62A3-4882-8B17-192F9C9A85D6}">
      <dgm:prSet phldrT="[Text]" custT="1"/>
      <dgm:spPr/>
      <dgm:t>
        <a:bodyPr lIns="18288" tIns="18288" rIns="18288" bIns="18288"/>
        <a:lstStyle/>
        <a:p>
          <a:r>
            <a:rPr lang="en-US" sz="1400" smtClean="0"/>
            <a:t>Server sends page </a:t>
          </a:r>
          <a:r>
            <a:rPr lang="en-US" sz="1400" dirty="0" smtClean="0"/>
            <a:t>to browser</a:t>
          </a:r>
          <a:endParaRPr lang="en-US" sz="1400" dirty="0"/>
        </a:p>
      </dgm:t>
    </dgm:pt>
    <dgm:pt modelId="{F505B5FE-91EF-4224-A6BF-42098C13D7EA}" type="parTrans" cxnId="{557064DA-1798-4900-ABC9-5A4840A80C5F}">
      <dgm:prSet/>
      <dgm:spPr/>
      <dgm:t>
        <a:bodyPr/>
        <a:lstStyle/>
        <a:p>
          <a:endParaRPr lang="en-US"/>
        </a:p>
      </dgm:t>
    </dgm:pt>
    <dgm:pt modelId="{B5810C2D-A46F-47CE-AB3A-E541DD69E926}" type="sibTrans" cxnId="{557064DA-1798-4900-ABC9-5A4840A80C5F}">
      <dgm:prSet/>
      <dgm:spPr/>
      <dgm:t>
        <a:bodyPr/>
        <a:lstStyle/>
        <a:p>
          <a:endParaRPr lang="en-US"/>
        </a:p>
      </dgm:t>
    </dgm:pt>
    <dgm:pt modelId="{DA17F9A1-6B24-4BAE-B3EA-3136F87D2568}">
      <dgm:prSet phldrT="[Text]" custT="1"/>
      <dgm:spPr/>
      <dgm:t>
        <a:bodyPr lIns="18288" tIns="18288" rIns="18288" bIns="18288"/>
        <a:lstStyle/>
        <a:p>
          <a:r>
            <a:rPr lang="en-US" sz="1400" dirty="0" smtClean="0"/>
            <a:t>Browser re-renders page</a:t>
          </a:r>
          <a:endParaRPr lang="en-US" sz="1400" dirty="0"/>
        </a:p>
      </dgm:t>
    </dgm:pt>
    <dgm:pt modelId="{BB8E5CF5-4AFC-4457-B09C-44582C46B237}" type="parTrans" cxnId="{95D6893B-FE22-48BF-B482-EC9BE8AE8203}">
      <dgm:prSet/>
      <dgm:spPr/>
      <dgm:t>
        <a:bodyPr/>
        <a:lstStyle/>
        <a:p>
          <a:endParaRPr lang="en-US"/>
        </a:p>
      </dgm:t>
    </dgm:pt>
    <dgm:pt modelId="{CB5E2B64-A32C-433B-8F3E-C301257FA8B7}" type="sibTrans" cxnId="{95D6893B-FE22-48BF-B482-EC9BE8AE8203}">
      <dgm:prSet/>
      <dgm:spPr/>
      <dgm:t>
        <a:bodyPr/>
        <a:lstStyle/>
        <a:p>
          <a:endParaRPr lang="en-US"/>
        </a:p>
      </dgm:t>
    </dgm:pt>
    <dgm:pt modelId="{43BCD53A-4136-416E-9A1F-37C509D520C0}">
      <dgm:prSet phldrT="[Text]" custT="1"/>
      <dgm:spPr/>
      <dgm:t>
        <a:bodyPr lIns="18288" tIns="18288" rIns="18288" bIns="18288"/>
        <a:lstStyle/>
        <a:p>
          <a:r>
            <a:rPr lang="en-US" sz="1400" dirty="0" smtClean="0"/>
            <a:t>User responds</a:t>
          </a:r>
          <a:endParaRPr lang="en-US" sz="1400" dirty="0"/>
        </a:p>
      </dgm:t>
    </dgm:pt>
    <dgm:pt modelId="{62E412AD-B102-452D-B8ED-C5218FDB05EC}" type="parTrans" cxnId="{5A4AA138-D8BB-4AF7-8B04-F7671D74C4DC}">
      <dgm:prSet/>
      <dgm:spPr/>
      <dgm:t>
        <a:bodyPr/>
        <a:lstStyle/>
        <a:p>
          <a:endParaRPr lang="en-US"/>
        </a:p>
      </dgm:t>
    </dgm:pt>
    <dgm:pt modelId="{AA30C661-088B-4060-8A5F-DE9AA15328F6}" type="sibTrans" cxnId="{5A4AA138-D8BB-4AF7-8B04-F7671D74C4DC}">
      <dgm:prSet/>
      <dgm:spPr/>
      <dgm:t>
        <a:bodyPr/>
        <a:lstStyle/>
        <a:p>
          <a:endParaRPr lang="en-US"/>
        </a:p>
      </dgm:t>
    </dgm:pt>
    <dgm:pt modelId="{E81540BC-4D09-401E-A5BF-955A887762B7}" type="pres">
      <dgm:prSet presAssocID="{F6F81C94-099D-4984-81E7-70B342B1984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82A625-4E22-4D69-8B1E-89A26A790291}" type="pres">
      <dgm:prSet presAssocID="{2831F59C-5C7E-46DC-8C6B-200A51EA8B3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72076C-EB63-4C76-8DEF-7E384B3A0D51}" type="pres">
      <dgm:prSet presAssocID="{2831F59C-5C7E-46DC-8C6B-200A51EA8B3A}" presName="spNode" presStyleCnt="0"/>
      <dgm:spPr/>
    </dgm:pt>
    <dgm:pt modelId="{755AEA18-A413-43D5-8C7B-2CEFB67E5360}" type="pres">
      <dgm:prSet presAssocID="{E8486DCE-2F0B-4B93-9415-33022B5EA9AB}" presName="sibTrans" presStyleLbl="sibTrans1D1" presStyleIdx="0" presStyleCnt="7"/>
      <dgm:spPr/>
      <dgm:t>
        <a:bodyPr/>
        <a:lstStyle/>
        <a:p>
          <a:endParaRPr lang="en-US"/>
        </a:p>
      </dgm:t>
    </dgm:pt>
    <dgm:pt modelId="{75298B23-6107-4754-9219-DB9F87EA0C25}" type="pres">
      <dgm:prSet presAssocID="{F57193D9-4D58-4184-A00F-2435EE2DE46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E61F2-7292-4DA7-AA2E-3A251FEE3637}" type="pres">
      <dgm:prSet presAssocID="{F57193D9-4D58-4184-A00F-2435EE2DE465}" presName="spNode" presStyleCnt="0"/>
      <dgm:spPr/>
    </dgm:pt>
    <dgm:pt modelId="{429463A5-CD94-4CF5-8A81-00CAA48FF3CA}" type="pres">
      <dgm:prSet presAssocID="{A5719229-C22A-4408-B90C-6C7E8C76BCF8}" presName="sibTrans" presStyleLbl="sibTrans1D1" presStyleIdx="1" presStyleCnt="7"/>
      <dgm:spPr/>
      <dgm:t>
        <a:bodyPr/>
        <a:lstStyle/>
        <a:p>
          <a:endParaRPr lang="en-US"/>
        </a:p>
      </dgm:t>
    </dgm:pt>
    <dgm:pt modelId="{BF72FF95-7870-41A0-A36D-183028A033E6}" type="pres">
      <dgm:prSet presAssocID="{DA03FFE8-CD90-4FE9-B9E9-1D95E8E5563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CB374-3C5D-4AC4-AB40-2AB79942ED9D}" type="pres">
      <dgm:prSet presAssocID="{DA03FFE8-CD90-4FE9-B9E9-1D95E8E5563A}" presName="spNode" presStyleCnt="0"/>
      <dgm:spPr/>
    </dgm:pt>
    <dgm:pt modelId="{941EB130-6263-4D24-BF08-18F4C12819BF}" type="pres">
      <dgm:prSet presAssocID="{E899FED3-32DE-45CF-B9F4-3741F5A2C212}" presName="sibTrans" presStyleLbl="sibTrans1D1" presStyleIdx="2" presStyleCnt="7"/>
      <dgm:spPr/>
      <dgm:t>
        <a:bodyPr/>
        <a:lstStyle/>
        <a:p>
          <a:endParaRPr lang="en-US"/>
        </a:p>
      </dgm:t>
    </dgm:pt>
    <dgm:pt modelId="{FEB82FC5-9616-4839-999B-C87C49D8840A}" type="pres">
      <dgm:prSet presAssocID="{8962A61E-E7E4-4C24-A9BD-7B7C6EDB23A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CD66D-F36C-41F9-8450-B8B17BA873F7}" type="pres">
      <dgm:prSet presAssocID="{8962A61E-E7E4-4C24-A9BD-7B7C6EDB23A1}" presName="spNode" presStyleCnt="0"/>
      <dgm:spPr/>
    </dgm:pt>
    <dgm:pt modelId="{64279107-70A7-423D-8165-CEF22B9049ED}" type="pres">
      <dgm:prSet presAssocID="{A1B0F1C3-EFF0-44C8-AB91-E28A4785A98C}" presName="sibTrans" presStyleLbl="sibTrans1D1" presStyleIdx="3" presStyleCnt="7"/>
      <dgm:spPr/>
      <dgm:t>
        <a:bodyPr/>
        <a:lstStyle/>
        <a:p>
          <a:endParaRPr lang="en-US"/>
        </a:p>
      </dgm:t>
    </dgm:pt>
    <dgm:pt modelId="{96BF7CC0-DB3A-4FFB-A659-545254FB3C0B}" type="pres">
      <dgm:prSet presAssocID="{31414341-62A3-4882-8B17-192F9C9A85D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1D6E0-8BE1-4584-A997-64169CE379B8}" type="pres">
      <dgm:prSet presAssocID="{31414341-62A3-4882-8B17-192F9C9A85D6}" presName="spNode" presStyleCnt="0"/>
      <dgm:spPr/>
    </dgm:pt>
    <dgm:pt modelId="{FFBE4199-EA6C-4DE7-919C-9ED719750DC6}" type="pres">
      <dgm:prSet presAssocID="{B5810C2D-A46F-47CE-AB3A-E541DD69E926}" presName="sibTrans" presStyleLbl="sibTrans1D1" presStyleIdx="4" presStyleCnt="7"/>
      <dgm:spPr/>
      <dgm:t>
        <a:bodyPr/>
        <a:lstStyle/>
        <a:p>
          <a:endParaRPr lang="en-US"/>
        </a:p>
      </dgm:t>
    </dgm:pt>
    <dgm:pt modelId="{CE64B19F-230A-4CEE-BB05-DECAB8D94A59}" type="pres">
      <dgm:prSet presAssocID="{DA17F9A1-6B24-4BAE-B3EA-3136F87D256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61CACC-1F85-4098-8DA9-946434F5FE05}" type="pres">
      <dgm:prSet presAssocID="{DA17F9A1-6B24-4BAE-B3EA-3136F87D2568}" presName="spNode" presStyleCnt="0"/>
      <dgm:spPr/>
    </dgm:pt>
    <dgm:pt modelId="{901F1B7F-EF36-4126-956E-EC3CB8C2C5B0}" type="pres">
      <dgm:prSet presAssocID="{CB5E2B64-A32C-433B-8F3E-C301257FA8B7}" presName="sibTrans" presStyleLbl="sibTrans1D1" presStyleIdx="5" presStyleCnt="7"/>
      <dgm:spPr/>
      <dgm:t>
        <a:bodyPr/>
        <a:lstStyle/>
        <a:p>
          <a:endParaRPr lang="en-US"/>
        </a:p>
      </dgm:t>
    </dgm:pt>
    <dgm:pt modelId="{705D3F87-1E11-4812-A121-8BB6FDB207FF}" type="pres">
      <dgm:prSet presAssocID="{43BCD53A-4136-416E-9A1F-37C509D520C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5EDF9B-557A-4B53-8780-E934342078A2}" type="pres">
      <dgm:prSet presAssocID="{43BCD53A-4136-416E-9A1F-37C509D520C0}" presName="spNode" presStyleCnt="0"/>
      <dgm:spPr/>
    </dgm:pt>
    <dgm:pt modelId="{BD9EA592-513A-48E5-931B-2483C3450168}" type="pres">
      <dgm:prSet presAssocID="{AA30C661-088B-4060-8A5F-DE9AA15328F6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557064DA-1798-4900-ABC9-5A4840A80C5F}" srcId="{F6F81C94-099D-4984-81E7-70B342B19842}" destId="{31414341-62A3-4882-8B17-192F9C9A85D6}" srcOrd="4" destOrd="0" parTransId="{F505B5FE-91EF-4224-A6BF-42098C13D7EA}" sibTransId="{B5810C2D-A46F-47CE-AB3A-E541DD69E926}"/>
    <dgm:cxn modelId="{9DCB9DDD-EB4D-4BC7-8A1F-0E24DEB22421}" type="presOf" srcId="{A5719229-C22A-4408-B90C-6C7E8C76BCF8}" destId="{429463A5-CD94-4CF5-8A81-00CAA48FF3CA}" srcOrd="0" destOrd="0" presId="urn:microsoft.com/office/officeart/2005/8/layout/cycle5"/>
    <dgm:cxn modelId="{853E1173-D314-404D-8097-CB50B73E20A9}" srcId="{F6F81C94-099D-4984-81E7-70B342B19842}" destId="{DA03FFE8-CD90-4FE9-B9E9-1D95E8E5563A}" srcOrd="2" destOrd="0" parTransId="{843C7778-DC8E-4C42-84CD-FD8408D6A7B5}" sibTransId="{E899FED3-32DE-45CF-B9F4-3741F5A2C212}"/>
    <dgm:cxn modelId="{B3E17926-15A9-4A2F-AF76-EAF9056559C1}" type="presOf" srcId="{F6F81C94-099D-4984-81E7-70B342B19842}" destId="{E81540BC-4D09-401E-A5BF-955A887762B7}" srcOrd="0" destOrd="0" presId="urn:microsoft.com/office/officeart/2005/8/layout/cycle5"/>
    <dgm:cxn modelId="{4FB117F4-2AFA-4A3B-A68A-8160B244F3DB}" type="presOf" srcId="{8962A61E-E7E4-4C24-A9BD-7B7C6EDB23A1}" destId="{FEB82FC5-9616-4839-999B-C87C49D8840A}" srcOrd="0" destOrd="0" presId="urn:microsoft.com/office/officeart/2005/8/layout/cycle5"/>
    <dgm:cxn modelId="{01E4D8CC-DE19-4BF6-908B-DC6C8B168FE3}" type="presOf" srcId="{E899FED3-32DE-45CF-B9F4-3741F5A2C212}" destId="{941EB130-6263-4D24-BF08-18F4C12819BF}" srcOrd="0" destOrd="0" presId="urn:microsoft.com/office/officeart/2005/8/layout/cycle5"/>
    <dgm:cxn modelId="{5FCAE918-482E-4CBA-80DE-6C1B63950532}" type="presOf" srcId="{A1B0F1C3-EFF0-44C8-AB91-E28A4785A98C}" destId="{64279107-70A7-423D-8165-CEF22B9049ED}" srcOrd="0" destOrd="0" presId="urn:microsoft.com/office/officeart/2005/8/layout/cycle5"/>
    <dgm:cxn modelId="{95DAAEA1-EA80-48ED-81EE-51E92769531A}" type="presOf" srcId="{CB5E2B64-A32C-433B-8F3E-C301257FA8B7}" destId="{901F1B7F-EF36-4126-956E-EC3CB8C2C5B0}" srcOrd="0" destOrd="0" presId="urn:microsoft.com/office/officeart/2005/8/layout/cycle5"/>
    <dgm:cxn modelId="{5A4AA138-D8BB-4AF7-8B04-F7671D74C4DC}" srcId="{F6F81C94-099D-4984-81E7-70B342B19842}" destId="{43BCD53A-4136-416E-9A1F-37C509D520C0}" srcOrd="6" destOrd="0" parTransId="{62E412AD-B102-452D-B8ED-C5218FDB05EC}" sibTransId="{AA30C661-088B-4060-8A5F-DE9AA15328F6}"/>
    <dgm:cxn modelId="{F28DF6A1-197A-4D2E-A808-DE5713A2088A}" srcId="{F6F81C94-099D-4984-81E7-70B342B19842}" destId="{8962A61E-E7E4-4C24-A9BD-7B7C6EDB23A1}" srcOrd="3" destOrd="0" parTransId="{F7952AB6-F918-42E2-BA7B-38BCF9110C97}" sibTransId="{A1B0F1C3-EFF0-44C8-AB91-E28A4785A98C}"/>
    <dgm:cxn modelId="{00C0E83A-D44A-439E-AAC8-D74509E32A02}" type="presOf" srcId="{AA30C661-088B-4060-8A5F-DE9AA15328F6}" destId="{BD9EA592-513A-48E5-931B-2483C3450168}" srcOrd="0" destOrd="0" presId="urn:microsoft.com/office/officeart/2005/8/layout/cycle5"/>
    <dgm:cxn modelId="{0D2FB0C4-F5A2-4677-AD17-40404F5B2D4B}" srcId="{F6F81C94-099D-4984-81E7-70B342B19842}" destId="{F57193D9-4D58-4184-A00F-2435EE2DE465}" srcOrd="1" destOrd="0" parTransId="{CD2CC5F5-7418-455C-8F82-4A089DB39691}" sibTransId="{A5719229-C22A-4408-B90C-6C7E8C76BCF8}"/>
    <dgm:cxn modelId="{0FE33A76-1E34-4F45-B941-A3C7C5ED10E2}" srcId="{F6F81C94-099D-4984-81E7-70B342B19842}" destId="{2831F59C-5C7E-46DC-8C6B-200A51EA8B3A}" srcOrd="0" destOrd="0" parTransId="{184BAAD4-4ECB-45DC-8B52-DFDD0263C870}" sibTransId="{E8486DCE-2F0B-4B93-9415-33022B5EA9AB}"/>
    <dgm:cxn modelId="{28DB8819-251E-4810-9155-C4EED56887EF}" type="presOf" srcId="{DA17F9A1-6B24-4BAE-B3EA-3136F87D2568}" destId="{CE64B19F-230A-4CEE-BB05-DECAB8D94A59}" srcOrd="0" destOrd="0" presId="urn:microsoft.com/office/officeart/2005/8/layout/cycle5"/>
    <dgm:cxn modelId="{6B39B119-3BB1-4038-B855-DB23D461B8F3}" type="presOf" srcId="{E8486DCE-2F0B-4B93-9415-33022B5EA9AB}" destId="{755AEA18-A413-43D5-8C7B-2CEFB67E5360}" srcOrd="0" destOrd="0" presId="urn:microsoft.com/office/officeart/2005/8/layout/cycle5"/>
    <dgm:cxn modelId="{E4B11CCF-72E2-4C4E-915C-70C875438D65}" type="presOf" srcId="{F57193D9-4D58-4184-A00F-2435EE2DE465}" destId="{75298B23-6107-4754-9219-DB9F87EA0C25}" srcOrd="0" destOrd="0" presId="urn:microsoft.com/office/officeart/2005/8/layout/cycle5"/>
    <dgm:cxn modelId="{439D332C-F966-4557-BA5B-4517CE857162}" type="presOf" srcId="{2831F59C-5C7E-46DC-8C6B-200A51EA8B3A}" destId="{C782A625-4E22-4D69-8B1E-89A26A790291}" srcOrd="0" destOrd="0" presId="urn:microsoft.com/office/officeart/2005/8/layout/cycle5"/>
    <dgm:cxn modelId="{F1C3BDF0-685C-48D2-AE16-36E12C26DE45}" type="presOf" srcId="{31414341-62A3-4882-8B17-192F9C9A85D6}" destId="{96BF7CC0-DB3A-4FFB-A659-545254FB3C0B}" srcOrd="0" destOrd="0" presId="urn:microsoft.com/office/officeart/2005/8/layout/cycle5"/>
    <dgm:cxn modelId="{1EB66659-7767-418E-8FF4-4E2C5CB63899}" type="presOf" srcId="{DA03FFE8-CD90-4FE9-B9E9-1D95E8E5563A}" destId="{BF72FF95-7870-41A0-A36D-183028A033E6}" srcOrd="0" destOrd="0" presId="urn:microsoft.com/office/officeart/2005/8/layout/cycle5"/>
    <dgm:cxn modelId="{B3B03268-8E9B-4CFA-8748-D711507CA818}" type="presOf" srcId="{B5810C2D-A46F-47CE-AB3A-E541DD69E926}" destId="{FFBE4199-EA6C-4DE7-919C-9ED719750DC6}" srcOrd="0" destOrd="0" presId="urn:microsoft.com/office/officeart/2005/8/layout/cycle5"/>
    <dgm:cxn modelId="{F69DF83E-C30C-4AB5-AD9E-0F4C3F4869A0}" type="presOf" srcId="{43BCD53A-4136-416E-9A1F-37C509D520C0}" destId="{705D3F87-1E11-4812-A121-8BB6FDB207FF}" srcOrd="0" destOrd="0" presId="urn:microsoft.com/office/officeart/2005/8/layout/cycle5"/>
    <dgm:cxn modelId="{95D6893B-FE22-48BF-B482-EC9BE8AE8203}" srcId="{F6F81C94-099D-4984-81E7-70B342B19842}" destId="{DA17F9A1-6B24-4BAE-B3EA-3136F87D2568}" srcOrd="5" destOrd="0" parTransId="{BB8E5CF5-4AFC-4457-B09C-44582C46B237}" sibTransId="{CB5E2B64-A32C-433B-8F3E-C301257FA8B7}"/>
    <dgm:cxn modelId="{BDB4402B-7FD9-4042-A9F4-E56CFAB26489}" type="presParOf" srcId="{E81540BC-4D09-401E-A5BF-955A887762B7}" destId="{C782A625-4E22-4D69-8B1E-89A26A790291}" srcOrd="0" destOrd="0" presId="urn:microsoft.com/office/officeart/2005/8/layout/cycle5"/>
    <dgm:cxn modelId="{2CAFFE53-A123-4718-AF3F-2760F8C4633D}" type="presParOf" srcId="{E81540BC-4D09-401E-A5BF-955A887762B7}" destId="{8C72076C-EB63-4C76-8DEF-7E384B3A0D51}" srcOrd="1" destOrd="0" presId="urn:microsoft.com/office/officeart/2005/8/layout/cycle5"/>
    <dgm:cxn modelId="{821027AD-2479-4A72-B543-7814A6F72A70}" type="presParOf" srcId="{E81540BC-4D09-401E-A5BF-955A887762B7}" destId="{755AEA18-A413-43D5-8C7B-2CEFB67E5360}" srcOrd="2" destOrd="0" presId="urn:microsoft.com/office/officeart/2005/8/layout/cycle5"/>
    <dgm:cxn modelId="{190EC116-2CA9-47D0-A05B-B7DE31EE65CE}" type="presParOf" srcId="{E81540BC-4D09-401E-A5BF-955A887762B7}" destId="{75298B23-6107-4754-9219-DB9F87EA0C25}" srcOrd="3" destOrd="0" presId="urn:microsoft.com/office/officeart/2005/8/layout/cycle5"/>
    <dgm:cxn modelId="{6DC41D8C-C4C1-42A4-89A6-687C48A3292E}" type="presParOf" srcId="{E81540BC-4D09-401E-A5BF-955A887762B7}" destId="{1AAE61F2-7292-4DA7-AA2E-3A251FEE3637}" srcOrd="4" destOrd="0" presId="urn:microsoft.com/office/officeart/2005/8/layout/cycle5"/>
    <dgm:cxn modelId="{507A6A72-BBA0-4DBF-80F5-0B05FC3E5C23}" type="presParOf" srcId="{E81540BC-4D09-401E-A5BF-955A887762B7}" destId="{429463A5-CD94-4CF5-8A81-00CAA48FF3CA}" srcOrd="5" destOrd="0" presId="urn:microsoft.com/office/officeart/2005/8/layout/cycle5"/>
    <dgm:cxn modelId="{75D2E52E-5C58-4F21-9DA3-72881EE46CB4}" type="presParOf" srcId="{E81540BC-4D09-401E-A5BF-955A887762B7}" destId="{BF72FF95-7870-41A0-A36D-183028A033E6}" srcOrd="6" destOrd="0" presId="urn:microsoft.com/office/officeart/2005/8/layout/cycle5"/>
    <dgm:cxn modelId="{858AEB37-886D-4AFE-B6F2-5FF0758C63F5}" type="presParOf" srcId="{E81540BC-4D09-401E-A5BF-955A887762B7}" destId="{D68CB374-3C5D-4AC4-AB40-2AB79942ED9D}" srcOrd="7" destOrd="0" presId="urn:microsoft.com/office/officeart/2005/8/layout/cycle5"/>
    <dgm:cxn modelId="{BE88D320-D021-414E-8BEC-FB21BF4AB913}" type="presParOf" srcId="{E81540BC-4D09-401E-A5BF-955A887762B7}" destId="{941EB130-6263-4D24-BF08-18F4C12819BF}" srcOrd="8" destOrd="0" presId="urn:microsoft.com/office/officeart/2005/8/layout/cycle5"/>
    <dgm:cxn modelId="{9AF5E43F-C705-4364-A6BA-EF5FD34E1BFB}" type="presParOf" srcId="{E81540BC-4D09-401E-A5BF-955A887762B7}" destId="{FEB82FC5-9616-4839-999B-C87C49D8840A}" srcOrd="9" destOrd="0" presId="urn:microsoft.com/office/officeart/2005/8/layout/cycle5"/>
    <dgm:cxn modelId="{ED8E3C49-42DB-4DCB-A40E-22A4AFCC2914}" type="presParOf" srcId="{E81540BC-4D09-401E-A5BF-955A887762B7}" destId="{856CD66D-F36C-41F9-8450-B8B17BA873F7}" srcOrd="10" destOrd="0" presId="urn:microsoft.com/office/officeart/2005/8/layout/cycle5"/>
    <dgm:cxn modelId="{CC67711C-E52A-4D0B-91C9-DB22DDDC7A2B}" type="presParOf" srcId="{E81540BC-4D09-401E-A5BF-955A887762B7}" destId="{64279107-70A7-423D-8165-CEF22B9049ED}" srcOrd="11" destOrd="0" presId="urn:microsoft.com/office/officeart/2005/8/layout/cycle5"/>
    <dgm:cxn modelId="{8C84177A-C260-446E-9148-6FC0D71764C6}" type="presParOf" srcId="{E81540BC-4D09-401E-A5BF-955A887762B7}" destId="{96BF7CC0-DB3A-4FFB-A659-545254FB3C0B}" srcOrd="12" destOrd="0" presId="urn:microsoft.com/office/officeart/2005/8/layout/cycle5"/>
    <dgm:cxn modelId="{BB4D0C0D-1A56-4E00-B41E-3D7FFFB9BA79}" type="presParOf" srcId="{E81540BC-4D09-401E-A5BF-955A887762B7}" destId="{A751D6E0-8BE1-4584-A997-64169CE379B8}" srcOrd="13" destOrd="0" presId="urn:microsoft.com/office/officeart/2005/8/layout/cycle5"/>
    <dgm:cxn modelId="{548F8328-019F-4949-9C4F-D80CC7411785}" type="presParOf" srcId="{E81540BC-4D09-401E-A5BF-955A887762B7}" destId="{FFBE4199-EA6C-4DE7-919C-9ED719750DC6}" srcOrd="14" destOrd="0" presId="urn:microsoft.com/office/officeart/2005/8/layout/cycle5"/>
    <dgm:cxn modelId="{7678EC66-958F-4FB0-B4B7-0CB1D30CBD2D}" type="presParOf" srcId="{E81540BC-4D09-401E-A5BF-955A887762B7}" destId="{CE64B19F-230A-4CEE-BB05-DECAB8D94A59}" srcOrd="15" destOrd="0" presId="urn:microsoft.com/office/officeart/2005/8/layout/cycle5"/>
    <dgm:cxn modelId="{3DB8ACA1-B4C6-4D8B-B719-E6AF213C7738}" type="presParOf" srcId="{E81540BC-4D09-401E-A5BF-955A887762B7}" destId="{E161CACC-1F85-4098-8DA9-946434F5FE05}" srcOrd="16" destOrd="0" presId="urn:microsoft.com/office/officeart/2005/8/layout/cycle5"/>
    <dgm:cxn modelId="{6E4168CD-F7DA-4207-8113-714D7BCDD32E}" type="presParOf" srcId="{E81540BC-4D09-401E-A5BF-955A887762B7}" destId="{901F1B7F-EF36-4126-956E-EC3CB8C2C5B0}" srcOrd="17" destOrd="0" presId="urn:microsoft.com/office/officeart/2005/8/layout/cycle5"/>
    <dgm:cxn modelId="{FE15FE56-D112-46C1-8083-F7C30C1B84FB}" type="presParOf" srcId="{E81540BC-4D09-401E-A5BF-955A887762B7}" destId="{705D3F87-1E11-4812-A121-8BB6FDB207FF}" srcOrd="18" destOrd="0" presId="urn:microsoft.com/office/officeart/2005/8/layout/cycle5"/>
    <dgm:cxn modelId="{3C80A782-44CC-451B-A6E8-97BA3776C31B}" type="presParOf" srcId="{E81540BC-4D09-401E-A5BF-955A887762B7}" destId="{175EDF9B-557A-4B53-8780-E934342078A2}" srcOrd="19" destOrd="0" presId="urn:microsoft.com/office/officeart/2005/8/layout/cycle5"/>
    <dgm:cxn modelId="{A4FA18C8-63E3-4125-B258-CA9D8FAC0AB1}" type="presParOf" srcId="{E81540BC-4D09-401E-A5BF-955A887762B7}" destId="{BD9EA592-513A-48E5-931B-2483C3450168}" srcOrd="20" destOrd="0" presId="urn:microsoft.com/office/officeart/2005/8/layout/cycle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F81C94-099D-4984-81E7-70B342B1984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31F59C-5C7E-46DC-8C6B-200A51EA8B3A}">
      <dgm:prSet phldrT="[Text]" custT="1"/>
      <dgm:spPr/>
      <dgm:t>
        <a:bodyPr lIns="18288" tIns="18288" rIns="18288" bIns="18288"/>
        <a:lstStyle/>
        <a:p>
          <a:r>
            <a:rPr lang="en-US" sz="1400" dirty="0" smtClean="0"/>
            <a:t>User uses a control</a:t>
          </a:r>
          <a:endParaRPr lang="en-US" sz="1400" dirty="0"/>
        </a:p>
      </dgm:t>
    </dgm:pt>
    <dgm:pt modelId="{184BAAD4-4ECB-45DC-8B52-DFDD0263C870}" type="parTrans" cxnId="{0FE33A76-1E34-4F45-B941-A3C7C5ED10E2}">
      <dgm:prSet/>
      <dgm:spPr/>
      <dgm:t>
        <a:bodyPr/>
        <a:lstStyle/>
        <a:p>
          <a:endParaRPr lang="en-US"/>
        </a:p>
      </dgm:t>
    </dgm:pt>
    <dgm:pt modelId="{E8486DCE-2F0B-4B93-9415-33022B5EA9AB}" type="sibTrans" cxnId="{0FE33A76-1E34-4F45-B941-A3C7C5ED10E2}">
      <dgm:prSet/>
      <dgm:spPr/>
      <dgm:t>
        <a:bodyPr/>
        <a:lstStyle/>
        <a:p>
          <a:endParaRPr lang="en-US"/>
        </a:p>
      </dgm:t>
    </dgm:pt>
    <dgm:pt modelId="{F57193D9-4D58-4184-A00F-2435EE2DE465}">
      <dgm:prSet phldrT="[Text]" custT="1"/>
      <dgm:spPr/>
      <dgm:t>
        <a:bodyPr lIns="18288" tIns="18288" rIns="18288" bIns="18288"/>
        <a:lstStyle/>
        <a:p>
          <a:r>
            <a:rPr lang="en-US" sz="1400" dirty="0" smtClean="0"/>
            <a:t>Form data sent to server</a:t>
          </a:r>
          <a:endParaRPr lang="en-US" sz="1400" dirty="0"/>
        </a:p>
      </dgm:t>
    </dgm:pt>
    <dgm:pt modelId="{CD2CC5F5-7418-455C-8F82-4A089DB39691}" type="parTrans" cxnId="{0D2FB0C4-F5A2-4677-AD17-40404F5B2D4B}">
      <dgm:prSet/>
      <dgm:spPr/>
      <dgm:t>
        <a:bodyPr/>
        <a:lstStyle/>
        <a:p>
          <a:endParaRPr lang="en-US"/>
        </a:p>
      </dgm:t>
    </dgm:pt>
    <dgm:pt modelId="{A5719229-C22A-4408-B90C-6C7E8C76BCF8}" type="sibTrans" cxnId="{0D2FB0C4-F5A2-4677-AD17-40404F5B2D4B}">
      <dgm:prSet/>
      <dgm:spPr/>
      <dgm:t>
        <a:bodyPr/>
        <a:lstStyle/>
        <a:p>
          <a:endParaRPr lang="en-US"/>
        </a:p>
      </dgm:t>
    </dgm:pt>
    <dgm:pt modelId="{DA03FFE8-CD90-4FE9-B9E9-1D95E8E5563A}">
      <dgm:prSet phldrT="[Text]" custT="1"/>
      <dgm:spPr/>
      <dgm:t>
        <a:bodyPr lIns="18288" tIns="18288" rIns="18288" bIns="18288"/>
        <a:lstStyle/>
        <a:p>
          <a:r>
            <a:rPr lang="en-US" sz="1400" dirty="0" smtClean="0"/>
            <a:t>Server validates/ calculates</a:t>
          </a:r>
          <a:endParaRPr lang="en-US" sz="1400" dirty="0"/>
        </a:p>
      </dgm:t>
    </dgm:pt>
    <dgm:pt modelId="{843C7778-DC8E-4C42-84CD-FD8408D6A7B5}" type="parTrans" cxnId="{853E1173-D314-404D-8097-CB50B73E20A9}">
      <dgm:prSet/>
      <dgm:spPr/>
      <dgm:t>
        <a:bodyPr/>
        <a:lstStyle/>
        <a:p>
          <a:endParaRPr lang="en-US"/>
        </a:p>
      </dgm:t>
    </dgm:pt>
    <dgm:pt modelId="{E899FED3-32DE-45CF-B9F4-3741F5A2C212}" type="sibTrans" cxnId="{853E1173-D314-404D-8097-CB50B73E20A9}">
      <dgm:prSet/>
      <dgm:spPr/>
      <dgm:t>
        <a:bodyPr/>
        <a:lstStyle/>
        <a:p>
          <a:endParaRPr lang="en-US"/>
        </a:p>
      </dgm:t>
    </dgm:pt>
    <dgm:pt modelId="{8962A61E-E7E4-4C24-A9BD-7B7C6EDB23A1}">
      <dgm:prSet phldrT="[Text]" custT="1"/>
      <dgm:spPr/>
      <dgm:t>
        <a:bodyPr lIns="18288" tIns="18288" rIns="18288" bIns="18288"/>
        <a:lstStyle/>
        <a:p>
          <a:r>
            <a:rPr lang="en-US" sz="1400" dirty="0" smtClean="0"/>
            <a:t>Server re-creates  some controls</a:t>
          </a:r>
          <a:endParaRPr lang="en-US" sz="1400" dirty="0"/>
        </a:p>
      </dgm:t>
    </dgm:pt>
    <dgm:pt modelId="{F7952AB6-F918-42E2-BA7B-38BCF9110C97}" type="parTrans" cxnId="{F28DF6A1-197A-4D2E-A808-DE5713A2088A}">
      <dgm:prSet/>
      <dgm:spPr/>
      <dgm:t>
        <a:bodyPr/>
        <a:lstStyle/>
        <a:p>
          <a:endParaRPr lang="en-US"/>
        </a:p>
      </dgm:t>
    </dgm:pt>
    <dgm:pt modelId="{A1B0F1C3-EFF0-44C8-AB91-E28A4785A98C}" type="sibTrans" cxnId="{F28DF6A1-197A-4D2E-A808-DE5713A2088A}">
      <dgm:prSet/>
      <dgm:spPr/>
      <dgm:t>
        <a:bodyPr/>
        <a:lstStyle/>
        <a:p>
          <a:endParaRPr lang="en-US"/>
        </a:p>
      </dgm:t>
    </dgm:pt>
    <dgm:pt modelId="{31414341-62A3-4882-8B17-192F9C9A85D6}">
      <dgm:prSet phldrT="[Text]" custT="1"/>
      <dgm:spPr/>
      <dgm:t>
        <a:bodyPr lIns="18288" tIns="18288" rIns="18288" bIns="18288"/>
        <a:lstStyle/>
        <a:p>
          <a:r>
            <a:rPr lang="en-US" sz="1400" dirty="0" smtClean="0"/>
            <a:t>Server sends controls to browser</a:t>
          </a:r>
          <a:endParaRPr lang="en-US" sz="1400" dirty="0"/>
        </a:p>
      </dgm:t>
    </dgm:pt>
    <dgm:pt modelId="{F505B5FE-91EF-4224-A6BF-42098C13D7EA}" type="parTrans" cxnId="{557064DA-1798-4900-ABC9-5A4840A80C5F}">
      <dgm:prSet/>
      <dgm:spPr/>
      <dgm:t>
        <a:bodyPr/>
        <a:lstStyle/>
        <a:p>
          <a:endParaRPr lang="en-US"/>
        </a:p>
      </dgm:t>
    </dgm:pt>
    <dgm:pt modelId="{B5810C2D-A46F-47CE-AB3A-E541DD69E926}" type="sibTrans" cxnId="{557064DA-1798-4900-ABC9-5A4840A80C5F}">
      <dgm:prSet/>
      <dgm:spPr/>
      <dgm:t>
        <a:bodyPr/>
        <a:lstStyle/>
        <a:p>
          <a:endParaRPr lang="en-US"/>
        </a:p>
      </dgm:t>
    </dgm:pt>
    <dgm:pt modelId="{DA17F9A1-6B24-4BAE-B3EA-3136F87D2568}">
      <dgm:prSet phldrT="[Text]" custT="1"/>
      <dgm:spPr/>
      <dgm:t>
        <a:bodyPr lIns="18288" tIns="18288" rIns="18288" bIns="18288"/>
        <a:lstStyle/>
        <a:p>
          <a:r>
            <a:rPr lang="en-US" sz="1400" dirty="0" smtClean="0"/>
            <a:t>Browser replaces controls in page</a:t>
          </a:r>
          <a:endParaRPr lang="en-US" sz="1400" dirty="0"/>
        </a:p>
      </dgm:t>
    </dgm:pt>
    <dgm:pt modelId="{BB8E5CF5-4AFC-4457-B09C-44582C46B237}" type="parTrans" cxnId="{95D6893B-FE22-48BF-B482-EC9BE8AE8203}">
      <dgm:prSet/>
      <dgm:spPr/>
      <dgm:t>
        <a:bodyPr/>
        <a:lstStyle/>
        <a:p>
          <a:endParaRPr lang="en-US"/>
        </a:p>
      </dgm:t>
    </dgm:pt>
    <dgm:pt modelId="{CB5E2B64-A32C-433B-8F3E-C301257FA8B7}" type="sibTrans" cxnId="{95D6893B-FE22-48BF-B482-EC9BE8AE8203}">
      <dgm:prSet/>
      <dgm:spPr/>
      <dgm:t>
        <a:bodyPr/>
        <a:lstStyle/>
        <a:p>
          <a:endParaRPr lang="en-US"/>
        </a:p>
      </dgm:t>
    </dgm:pt>
    <dgm:pt modelId="{43BCD53A-4136-416E-9A1F-37C509D520C0}">
      <dgm:prSet phldrT="[Text]" custT="1"/>
      <dgm:spPr/>
      <dgm:t>
        <a:bodyPr lIns="18288" tIns="18288" rIns="18288" bIns="18288"/>
        <a:lstStyle/>
        <a:p>
          <a:r>
            <a:rPr lang="en-US" sz="1400" dirty="0" smtClean="0"/>
            <a:t>User responds</a:t>
          </a:r>
          <a:endParaRPr lang="en-US" sz="1400" dirty="0"/>
        </a:p>
      </dgm:t>
    </dgm:pt>
    <dgm:pt modelId="{62E412AD-B102-452D-B8ED-C5218FDB05EC}" type="parTrans" cxnId="{5A4AA138-D8BB-4AF7-8B04-F7671D74C4DC}">
      <dgm:prSet/>
      <dgm:spPr/>
      <dgm:t>
        <a:bodyPr/>
        <a:lstStyle/>
        <a:p>
          <a:endParaRPr lang="en-US"/>
        </a:p>
      </dgm:t>
    </dgm:pt>
    <dgm:pt modelId="{AA30C661-088B-4060-8A5F-DE9AA15328F6}" type="sibTrans" cxnId="{5A4AA138-D8BB-4AF7-8B04-F7671D74C4DC}">
      <dgm:prSet/>
      <dgm:spPr/>
      <dgm:t>
        <a:bodyPr/>
        <a:lstStyle/>
        <a:p>
          <a:endParaRPr lang="en-US"/>
        </a:p>
      </dgm:t>
    </dgm:pt>
    <dgm:pt modelId="{E81540BC-4D09-401E-A5BF-955A887762B7}" type="pres">
      <dgm:prSet presAssocID="{F6F81C94-099D-4984-81E7-70B342B1984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82A625-4E22-4D69-8B1E-89A26A790291}" type="pres">
      <dgm:prSet presAssocID="{2831F59C-5C7E-46DC-8C6B-200A51EA8B3A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72076C-EB63-4C76-8DEF-7E384B3A0D51}" type="pres">
      <dgm:prSet presAssocID="{2831F59C-5C7E-46DC-8C6B-200A51EA8B3A}" presName="spNode" presStyleCnt="0"/>
      <dgm:spPr/>
    </dgm:pt>
    <dgm:pt modelId="{755AEA18-A413-43D5-8C7B-2CEFB67E5360}" type="pres">
      <dgm:prSet presAssocID="{E8486DCE-2F0B-4B93-9415-33022B5EA9AB}" presName="sibTrans" presStyleLbl="sibTrans1D1" presStyleIdx="0" presStyleCnt="7"/>
      <dgm:spPr/>
      <dgm:t>
        <a:bodyPr/>
        <a:lstStyle/>
        <a:p>
          <a:endParaRPr lang="en-US"/>
        </a:p>
      </dgm:t>
    </dgm:pt>
    <dgm:pt modelId="{75298B23-6107-4754-9219-DB9F87EA0C25}" type="pres">
      <dgm:prSet presAssocID="{F57193D9-4D58-4184-A00F-2435EE2DE46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E61F2-7292-4DA7-AA2E-3A251FEE3637}" type="pres">
      <dgm:prSet presAssocID="{F57193D9-4D58-4184-A00F-2435EE2DE465}" presName="spNode" presStyleCnt="0"/>
      <dgm:spPr/>
    </dgm:pt>
    <dgm:pt modelId="{429463A5-CD94-4CF5-8A81-00CAA48FF3CA}" type="pres">
      <dgm:prSet presAssocID="{A5719229-C22A-4408-B90C-6C7E8C76BCF8}" presName="sibTrans" presStyleLbl="sibTrans1D1" presStyleIdx="1" presStyleCnt="7"/>
      <dgm:spPr/>
      <dgm:t>
        <a:bodyPr/>
        <a:lstStyle/>
        <a:p>
          <a:endParaRPr lang="en-US"/>
        </a:p>
      </dgm:t>
    </dgm:pt>
    <dgm:pt modelId="{BF72FF95-7870-41A0-A36D-183028A033E6}" type="pres">
      <dgm:prSet presAssocID="{DA03FFE8-CD90-4FE9-B9E9-1D95E8E5563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CB374-3C5D-4AC4-AB40-2AB79942ED9D}" type="pres">
      <dgm:prSet presAssocID="{DA03FFE8-CD90-4FE9-B9E9-1D95E8E5563A}" presName="spNode" presStyleCnt="0"/>
      <dgm:spPr/>
    </dgm:pt>
    <dgm:pt modelId="{941EB130-6263-4D24-BF08-18F4C12819BF}" type="pres">
      <dgm:prSet presAssocID="{E899FED3-32DE-45CF-B9F4-3741F5A2C212}" presName="sibTrans" presStyleLbl="sibTrans1D1" presStyleIdx="2" presStyleCnt="7"/>
      <dgm:spPr/>
      <dgm:t>
        <a:bodyPr/>
        <a:lstStyle/>
        <a:p>
          <a:endParaRPr lang="en-US"/>
        </a:p>
      </dgm:t>
    </dgm:pt>
    <dgm:pt modelId="{FEB82FC5-9616-4839-999B-C87C49D8840A}" type="pres">
      <dgm:prSet presAssocID="{8962A61E-E7E4-4C24-A9BD-7B7C6EDB23A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6CD66D-F36C-41F9-8450-B8B17BA873F7}" type="pres">
      <dgm:prSet presAssocID="{8962A61E-E7E4-4C24-A9BD-7B7C6EDB23A1}" presName="spNode" presStyleCnt="0"/>
      <dgm:spPr/>
    </dgm:pt>
    <dgm:pt modelId="{64279107-70A7-423D-8165-CEF22B9049ED}" type="pres">
      <dgm:prSet presAssocID="{A1B0F1C3-EFF0-44C8-AB91-E28A4785A98C}" presName="sibTrans" presStyleLbl="sibTrans1D1" presStyleIdx="3" presStyleCnt="7"/>
      <dgm:spPr/>
      <dgm:t>
        <a:bodyPr/>
        <a:lstStyle/>
        <a:p>
          <a:endParaRPr lang="en-US"/>
        </a:p>
      </dgm:t>
    </dgm:pt>
    <dgm:pt modelId="{96BF7CC0-DB3A-4FFB-A659-545254FB3C0B}" type="pres">
      <dgm:prSet presAssocID="{31414341-62A3-4882-8B17-192F9C9A85D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1D6E0-8BE1-4584-A997-64169CE379B8}" type="pres">
      <dgm:prSet presAssocID="{31414341-62A3-4882-8B17-192F9C9A85D6}" presName="spNode" presStyleCnt="0"/>
      <dgm:spPr/>
    </dgm:pt>
    <dgm:pt modelId="{FFBE4199-EA6C-4DE7-919C-9ED719750DC6}" type="pres">
      <dgm:prSet presAssocID="{B5810C2D-A46F-47CE-AB3A-E541DD69E926}" presName="sibTrans" presStyleLbl="sibTrans1D1" presStyleIdx="4" presStyleCnt="7"/>
      <dgm:spPr/>
      <dgm:t>
        <a:bodyPr/>
        <a:lstStyle/>
        <a:p>
          <a:endParaRPr lang="en-US"/>
        </a:p>
      </dgm:t>
    </dgm:pt>
    <dgm:pt modelId="{CE64B19F-230A-4CEE-BB05-DECAB8D94A59}" type="pres">
      <dgm:prSet presAssocID="{DA17F9A1-6B24-4BAE-B3EA-3136F87D256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61CACC-1F85-4098-8DA9-946434F5FE05}" type="pres">
      <dgm:prSet presAssocID="{DA17F9A1-6B24-4BAE-B3EA-3136F87D2568}" presName="spNode" presStyleCnt="0"/>
      <dgm:spPr/>
    </dgm:pt>
    <dgm:pt modelId="{901F1B7F-EF36-4126-956E-EC3CB8C2C5B0}" type="pres">
      <dgm:prSet presAssocID="{CB5E2B64-A32C-433B-8F3E-C301257FA8B7}" presName="sibTrans" presStyleLbl="sibTrans1D1" presStyleIdx="5" presStyleCnt="7"/>
      <dgm:spPr/>
      <dgm:t>
        <a:bodyPr/>
        <a:lstStyle/>
        <a:p>
          <a:endParaRPr lang="en-US"/>
        </a:p>
      </dgm:t>
    </dgm:pt>
    <dgm:pt modelId="{705D3F87-1E11-4812-A121-8BB6FDB207FF}" type="pres">
      <dgm:prSet presAssocID="{43BCD53A-4136-416E-9A1F-37C509D520C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5EDF9B-557A-4B53-8780-E934342078A2}" type="pres">
      <dgm:prSet presAssocID="{43BCD53A-4136-416E-9A1F-37C509D520C0}" presName="spNode" presStyleCnt="0"/>
      <dgm:spPr/>
    </dgm:pt>
    <dgm:pt modelId="{BD9EA592-513A-48E5-931B-2483C3450168}" type="pres">
      <dgm:prSet presAssocID="{AA30C661-088B-4060-8A5F-DE9AA15328F6}" presName="sibTrans" presStyleLbl="sibTrans1D1" presStyleIdx="6" presStyleCnt="7"/>
      <dgm:spPr/>
      <dgm:t>
        <a:bodyPr/>
        <a:lstStyle/>
        <a:p>
          <a:endParaRPr lang="en-US"/>
        </a:p>
      </dgm:t>
    </dgm:pt>
  </dgm:ptLst>
  <dgm:cxnLst>
    <dgm:cxn modelId="{557064DA-1798-4900-ABC9-5A4840A80C5F}" srcId="{F6F81C94-099D-4984-81E7-70B342B19842}" destId="{31414341-62A3-4882-8B17-192F9C9A85D6}" srcOrd="4" destOrd="0" parTransId="{F505B5FE-91EF-4224-A6BF-42098C13D7EA}" sibTransId="{B5810C2D-A46F-47CE-AB3A-E541DD69E926}"/>
    <dgm:cxn modelId="{853E1173-D314-404D-8097-CB50B73E20A9}" srcId="{F6F81C94-099D-4984-81E7-70B342B19842}" destId="{DA03FFE8-CD90-4FE9-B9E9-1D95E8E5563A}" srcOrd="2" destOrd="0" parTransId="{843C7778-DC8E-4C42-84CD-FD8408D6A7B5}" sibTransId="{E899FED3-32DE-45CF-B9F4-3741F5A2C212}"/>
    <dgm:cxn modelId="{C95CCB20-AA86-4C60-9F7A-46C4A2247876}" type="presOf" srcId="{CB5E2B64-A32C-433B-8F3E-C301257FA8B7}" destId="{901F1B7F-EF36-4126-956E-EC3CB8C2C5B0}" srcOrd="0" destOrd="0" presId="urn:microsoft.com/office/officeart/2005/8/layout/cycle5"/>
    <dgm:cxn modelId="{960CCC18-47D5-487A-A019-45D83899095D}" type="presOf" srcId="{A1B0F1C3-EFF0-44C8-AB91-E28A4785A98C}" destId="{64279107-70A7-423D-8165-CEF22B9049ED}" srcOrd="0" destOrd="0" presId="urn:microsoft.com/office/officeart/2005/8/layout/cycle5"/>
    <dgm:cxn modelId="{04CDB4EA-D95D-43E5-A66E-49F7F2BD52F1}" type="presOf" srcId="{31414341-62A3-4882-8B17-192F9C9A85D6}" destId="{96BF7CC0-DB3A-4FFB-A659-545254FB3C0B}" srcOrd="0" destOrd="0" presId="urn:microsoft.com/office/officeart/2005/8/layout/cycle5"/>
    <dgm:cxn modelId="{5A4AA138-D8BB-4AF7-8B04-F7671D74C4DC}" srcId="{F6F81C94-099D-4984-81E7-70B342B19842}" destId="{43BCD53A-4136-416E-9A1F-37C509D520C0}" srcOrd="6" destOrd="0" parTransId="{62E412AD-B102-452D-B8ED-C5218FDB05EC}" sibTransId="{AA30C661-088B-4060-8A5F-DE9AA15328F6}"/>
    <dgm:cxn modelId="{F28DF6A1-197A-4D2E-A808-DE5713A2088A}" srcId="{F6F81C94-099D-4984-81E7-70B342B19842}" destId="{8962A61E-E7E4-4C24-A9BD-7B7C6EDB23A1}" srcOrd="3" destOrd="0" parTransId="{F7952AB6-F918-42E2-BA7B-38BCF9110C97}" sibTransId="{A1B0F1C3-EFF0-44C8-AB91-E28A4785A98C}"/>
    <dgm:cxn modelId="{0B19A8D0-E8C1-47D7-9C5F-98C883CE8319}" type="presOf" srcId="{2831F59C-5C7E-46DC-8C6B-200A51EA8B3A}" destId="{C782A625-4E22-4D69-8B1E-89A26A790291}" srcOrd="0" destOrd="0" presId="urn:microsoft.com/office/officeart/2005/8/layout/cycle5"/>
    <dgm:cxn modelId="{507D8922-3FBF-43FD-9C03-ECFAE43B0571}" type="presOf" srcId="{A5719229-C22A-4408-B90C-6C7E8C76BCF8}" destId="{429463A5-CD94-4CF5-8A81-00CAA48FF3CA}" srcOrd="0" destOrd="0" presId="urn:microsoft.com/office/officeart/2005/8/layout/cycle5"/>
    <dgm:cxn modelId="{02D7C157-B1CA-47BD-8A36-5386BE2D023A}" type="presOf" srcId="{F57193D9-4D58-4184-A00F-2435EE2DE465}" destId="{75298B23-6107-4754-9219-DB9F87EA0C25}" srcOrd="0" destOrd="0" presId="urn:microsoft.com/office/officeart/2005/8/layout/cycle5"/>
    <dgm:cxn modelId="{087DF4A0-A3C9-477F-9FF3-5C5D03AA71D9}" type="presOf" srcId="{E899FED3-32DE-45CF-B9F4-3741F5A2C212}" destId="{941EB130-6263-4D24-BF08-18F4C12819BF}" srcOrd="0" destOrd="0" presId="urn:microsoft.com/office/officeart/2005/8/layout/cycle5"/>
    <dgm:cxn modelId="{2F17EFE9-192F-4BCE-8938-830F242D8007}" type="presOf" srcId="{AA30C661-088B-4060-8A5F-DE9AA15328F6}" destId="{BD9EA592-513A-48E5-931B-2483C3450168}" srcOrd="0" destOrd="0" presId="urn:microsoft.com/office/officeart/2005/8/layout/cycle5"/>
    <dgm:cxn modelId="{0D2FB0C4-F5A2-4677-AD17-40404F5B2D4B}" srcId="{F6F81C94-099D-4984-81E7-70B342B19842}" destId="{F57193D9-4D58-4184-A00F-2435EE2DE465}" srcOrd="1" destOrd="0" parTransId="{CD2CC5F5-7418-455C-8F82-4A089DB39691}" sibTransId="{A5719229-C22A-4408-B90C-6C7E8C76BCF8}"/>
    <dgm:cxn modelId="{70DBFD76-D8E8-44EC-A4A2-47B00F3C30FA}" type="presOf" srcId="{43BCD53A-4136-416E-9A1F-37C509D520C0}" destId="{705D3F87-1E11-4812-A121-8BB6FDB207FF}" srcOrd="0" destOrd="0" presId="urn:microsoft.com/office/officeart/2005/8/layout/cycle5"/>
    <dgm:cxn modelId="{4586A914-50DB-4A7E-9454-8351C9428D0B}" type="presOf" srcId="{8962A61E-E7E4-4C24-A9BD-7B7C6EDB23A1}" destId="{FEB82FC5-9616-4839-999B-C87C49D8840A}" srcOrd="0" destOrd="0" presId="urn:microsoft.com/office/officeart/2005/8/layout/cycle5"/>
    <dgm:cxn modelId="{0FE33A76-1E34-4F45-B941-A3C7C5ED10E2}" srcId="{F6F81C94-099D-4984-81E7-70B342B19842}" destId="{2831F59C-5C7E-46DC-8C6B-200A51EA8B3A}" srcOrd="0" destOrd="0" parTransId="{184BAAD4-4ECB-45DC-8B52-DFDD0263C870}" sibTransId="{E8486DCE-2F0B-4B93-9415-33022B5EA9AB}"/>
    <dgm:cxn modelId="{42798252-BA4C-44BA-9717-E5E774C03A5C}" type="presOf" srcId="{B5810C2D-A46F-47CE-AB3A-E541DD69E926}" destId="{FFBE4199-EA6C-4DE7-919C-9ED719750DC6}" srcOrd="0" destOrd="0" presId="urn:microsoft.com/office/officeart/2005/8/layout/cycle5"/>
    <dgm:cxn modelId="{37AD64C5-D467-4402-ADE0-7E79B179C3C1}" type="presOf" srcId="{F6F81C94-099D-4984-81E7-70B342B19842}" destId="{E81540BC-4D09-401E-A5BF-955A887762B7}" srcOrd="0" destOrd="0" presId="urn:microsoft.com/office/officeart/2005/8/layout/cycle5"/>
    <dgm:cxn modelId="{85A9517C-9EEB-4F9D-B715-752CD01796B6}" type="presOf" srcId="{DA03FFE8-CD90-4FE9-B9E9-1D95E8E5563A}" destId="{BF72FF95-7870-41A0-A36D-183028A033E6}" srcOrd="0" destOrd="0" presId="urn:microsoft.com/office/officeart/2005/8/layout/cycle5"/>
    <dgm:cxn modelId="{64989E93-EE87-4EC3-BBB7-9162EF332DD1}" type="presOf" srcId="{E8486DCE-2F0B-4B93-9415-33022B5EA9AB}" destId="{755AEA18-A413-43D5-8C7B-2CEFB67E5360}" srcOrd="0" destOrd="0" presId="urn:microsoft.com/office/officeart/2005/8/layout/cycle5"/>
    <dgm:cxn modelId="{95D6893B-FE22-48BF-B482-EC9BE8AE8203}" srcId="{F6F81C94-099D-4984-81E7-70B342B19842}" destId="{DA17F9A1-6B24-4BAE-B3EA-3136F87D2568}" srcOrd="5" destOrd="0" parTransId="{BB8E5CF5-4AFC-4457-B09C-44582C46B237}" sibTransId="{CB5E2B64-A32C-433B-8F3E-C301257FA8B7}"/>
    <dgm:cxn modelId="{3FF352E9-FF44-4D2E-B89B-10D7190F2DB4}" type="presOf" srcId="{DA17F9A1-6B24-4BAE-B3EA-3136F87D2568}" destId="{CE64B19F-230A-4CEE-BB05-DECAB8D94A59}" srcOrd="0" destOrd="0" presId="urn:microsoft.com/office/officeart/2005/8/layout/cycle5"/>
    <dgm:cxn modelId="{0D4D755D-A743-446A-87BB-6B8024B2F970}" type="presParOf" srcId="{E81540BC-4D09-401E-A5BF-955A887762B7}" destId="{C782A625-4E22-4D69-8B1E-89A26A790291}" srcOrd="0" destOrd="0" presId="urn:microsoft.com/office/officeart/2005/8/layout/cycle5"/>
    <dgm:cxn modelId="{9771BD65-AAE7-4465-AE17-B3D70FEF5B4B}" type="presParOf" srcId="{E81540BC-4D09-401E-A5BF-955A887762B7}" destId="{8C72076C-EB63-4C76-8DEF-7E384B3A0D51}" srcOrd="1" destOrd="0" presId="urn:microsoft.com/office/officeart/2005/8/layout/cycle5"/>
    <dgm:cxn modelId="{C300F7A9-5FC1-4355-AA6F-EE5AEEDF8C13}" type="presParOf" srcId="{E81540BC-4D09-401E-A5BF-955A887762B7}" destId="{755AEA18-A413-43D5-8C7B-2CEFB67E5360}" srcOrd="2" destOrd="0" presId="urn:microsoft.com/office/officeart/2005/8/layout/cycle5"/>
    <dgm:cxn modelId="{E440DD71-331B-417F-A5AC-EF8C0C349564}" type="presParOf" srcId="{E81540BC-4D09-401E-A5BF-955A887762B7}" destId="{75298B23-6107-4754-9219-DB9F87EA0C25}" srcOrd="3" destOrd="0" presId="urn:microsoft.com/office/officeart/2005/8/layout/cycle5"/>
    <dgm:cxn modelId="{C772AE8C-774E-40F3-A508-F04F4E64941E}" type="presParOf" srcId="{E81540BC-4D09-401E-A5BF-955A887762B7}" destId="{1AAE61F2-7292-4DA7-AA2E-3A251FEE3637}" srcOrd="4" destOrd="0" presId="urn:microsoft.com/office/officeart/2005/8/layout/cycle5"/>
    <dgm:cxn modelId="{74406B17-45C6-4DBB-B29A-DD9A2F06DF67}" type="presParOf" srcId="{E81540BC-4D09-401E-A5BF-955A887762B7}" destId="{429463A5-CD94-4CF5-8A81-00CAA48FF3CA}" srcOrd="5" destOrd="0" presId="urn:microsoft.com/office/officeart/2005/8/layout/cycle5"/>
    <dgm:cxn modelId="{7328AA0E-3872-4D28-A02C-3DD957A1FF26}" type="presParOf" srcId="{E81540BC-4D09-401E-A5BF-955A887762B7}" destId="{BF72FF95-7870-41A0-A36D-183028A033E6}" srcOrd="6" destOrd="0" presId="urn:microsoft.com/office/officeart/2005/8/layout/cycle5"/>
    <dgm:cxn modelId="{6D55A96E-D65D-4505-B681-10FF50B470C9}" type="presParOf" srcId="{E81540BC-4D09-401E-A5BF-955A887762B7}" destId="{D68CB374-3C5D-4AC4-AB40-2AB79942ED9D}" srcOrd="7" destOrd="0" presId="urn:microsoft.com/office/officeart/2005/8/layout/cycle5"/>
    <dgm:cxn modelId="{966EFEF3-BF14-4614-95FE-9B9D21395935}" type="presParOf" srcId="{E81540BC-4D09-401E-A5BF-955A887762B7}" destId="{941EB130-6263-4D24-BF08-18F4C12819BF}" srcOrd="8" destOrd="0" presId="urn:microsoft.com/office/officeart/2005/8/layout/cycle5"/>
    <dgm:cxn modelId="{F383B3E0-0EDE-4DD8-BE04-60420ECB1C58}" type="presParOf" srcId="{E81540BC-4D09-401E-A5BF-955A887762B7}" destId="{FEB82FC5-9616-4839-999B-C87C49D8840A}" srcOrd="9" destOrd="0" presId="urn:microsoft.com/office/officeart/2005/8/layout/cycle5"/>
    <dgm:cxn modelId="{689F07FD-8778-4319-99DB-7C956095C8D2}" type="presParOf" srcId="{E81540BC-4D09-401E-A5BF-955A887762B7}" destId="{856CD66D-F36C-41F9-8450-B8B17BA873F7}" srcOrd="10" destOrd="0" presId="urn:microsoft.com/office/officeart/2005/8/layout/cycle5"/>
    <dgm:cxn modelId="{F423E7A9-E090-49EC-B5BC-383D80B389EB}" type="presParOf" srcId="{E81540BC-4D09-401E-A5BF-955A887762B7}" destId="{64279107-70A7-423D-8165-CEF22B9049ED}" srcOrd="11" destOrd="0" presId="urn:microsoft.com/office/officeart/2005/8/layout/cycle5"/>
    <dgm:cxn modelId="{0B0E728B-EE7E-4278-B072-E9E177402FFB}" type="presParOf" srcId="{E81540BC-4D09-401E-A5BF-955A887762B7}" destId="{96BF7CC0-DB3A-4FFB-A659-545254FB3C0B}" srcOrd="12" destOrd="0" presId="urn:microsoft.com/office/officeart/2005/8/layout/cycle5"/>
    <dgm:cxn modelId="{EBA2000C-6CBA-4CD4-AB6B-4B635F39B674}" type="presParOf" srcId="{E81540BC-4D09-401E-A5BF-955A887762B7}" destId="{A751D6E0-8BE1-4584-A997-64169CE379B8}" srcOrd="13" destOrd="0" presId="urn:microsoft.com/office/officeart/2005/8/layout/cycle5"/>
    <dgm:cxn modelId="{866C7468-1A9F-4337-A25B-EC6B2EFF8AF7}" type="presParOf" srcId="{E81540BC-4D09-401E-A5BF-955A887762B7}" destId="{FFBE4199-EA6C-4DE7-919C-9ED719750DC6}" srcOrd="14" destOrd="0" presId="urn:microsoft.com/office/officeart/2005/8/layout/cycle5"/>
    <dgm:cxn modelId="{3DADD88C-9C41-440D-8E76-F888A26FFB80}" type="presParOf" srcId="{E81540BC-4D09-401E-A5BF-955A887762B7}" destId="{CE64B19F-230A-4CEE-BB05-DECAB8D94A59}" srcOrd="15" destOrd="0" presId="urn:microsoft.com/office/officeart/2005/8/layout/cycle5"/>
    <dgm:cxn modelId="{35D27584-DA55-4A18-88C4-8EECB4CE3DFC}" type="presParOf" srcId="{E81540BC-4D09-401E-A5BF-955A887762B7}" destId="{E161CACC-1F85-4098-8DA9-946434F5FE05}" srcOrd="16" destOrd="0" presId="urn:microsoft.com/office/officeart/2005/8/layout/cycle5"/>
    <dgm:cxn modelId="{20BABBD6-ED8E-4AEE-9935-E0901E6CDFF9}" type="presParOf" srcId="{E81540BC-4D09-401E-A5BF-955A887762B7}" destId="{901F1B7F-EF36-4126-956E-EC3CB8C2C5B0}" srcOrd="17" destOrd="0" presId="urn:microsoft.com/office/officeart/2005/8/layout/cycle5"/>
    <dgm:cxn modelId="{5EECCE6D-5A65-404C-BF28-9F33EE6AA7DE}" type="presParOf" srcId="{E81540BC-4D09-401E-A5BF-955A887762B7}" destId="{705D3F87-1E11-4812-A121-8BB6FDB207FF}" srcOrd="18" destOrd="0" presId="urn:microsoft.com/office/officeart/2005/8/layout/cycle5"/>
    <dgm:cxn modelId="{E61F3900-7767-4668-A7A2-BD14AC57C88D}" type="presParOf" srcId="{E81540BC-4D09-401E-A5BF-955A887762B7}" destId="{175EDF9B-557A-4B53-8780-E934342078A2}" srcOrd="19" destOrd="0" presId="urn:microsoft.com/office/officeart/2005/8/layout/cycle5"/>
    <dgm:cxn modelId="{E4065AC1-93F5-41AC-A4F8-5CA09D45CF8B}" type="presParOf" srcId="{E81540BC-4D09-401E-A5BF-955A887762B7}" destId="{BD9EA592-513A-48E5-931B-2483C3450168}" srcOrd="20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 b="1" smtClean="0">
                <a:solidFill>
                  <a:schemeClr val="bg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3350" y="0"/>
            <a:ext cx="301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1" smtClean="0">
                <a:solidFill>
                  <a:schemeClr val="bg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83638"/>
            <a:ext cx="3016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 b="1" smtClean="0">
                <a:solidFill>
                  <a:schemeClr val="bg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3350" y="8783638"/>
            <a:ext cx="3016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1" smtClean="0">
                <a:solidFill>
                  <a:schemeClr val="bg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6ED434D5-B10B-47CF-9B82-399FE2A70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3350" y="0"/>
            <a:ext cx="301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22800" cy="3467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4391025"/>
            <a:ext cx="5102225" cy="416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83638"/>
            <a:ext cx="3016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3350" y="8783638"/>
            <a:ext cx="3016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44D14666-D23B-4EE5-B258-0649A7022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6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15240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102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2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6350"/>
            <a:ext cx="50641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3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6350"/>
            <a:ext cx="50641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3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50"/>
            <a:ext cx="3817938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8293" name="Rectangle 1029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5581650"/>
            <a:ext cx="3733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en-US"/>
              <a:t>Presenter name, Title</a:t>
            </a:r>
            <a:br>
              <a:rPr lang="en-US" altLang="en-US"/>
            </a:br>
            <a:r>
              <a:rPr lang="en-US" altLang="en-US"/>
              <a:t>Presenter name, Title</a:t>
            </a:r>
          </a:p>
        </p:txBody>
      </p:sp>
      <p:sp>
        <p:nvSpPr>
          <p:cNvPr id="26829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3733800" y="3663950"/>
            <a:ext cx="4953000" cy="1143000"/>
          </a:xfrm>
          <a:ln>
            <a:noFill/>
          </a:ln>
          <a:effectLst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Title of the presentation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44550"/>
            <a:ext cx="17907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0650" y="844550"/>
            <a:ext cx="52197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0650" y="160655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0" y="160655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90650" y="844550"/>
            <a:ext cx="7162800" cy="6096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>
            <a:outerShdw dist="28398" dir="3806097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Title of Slide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90650" y="1606550"/>
            <a:ext cx="7162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267268" name="Line 4"/>
          <p:cNvSpPr>
            <a:spLocks noChangeShapeType="1"/>
          </p:cNvSpPr>
          <p:nvPr/>
        </p:nvSpPr>
        <p:spPr bwMode="auto">
          <a:xfrm>
            <a:off x="8696325" y="1682750"/>
            <a:ext cx="0" cy="4730750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7269" name="Line 5"/>
          <p:cNvSpPr>
            <a:spLocks noChangeShapeType="1"/>
          </p:cNvSpPr>
          <p:nvPr/>
        </p:nvSpPr>
        <p:spPr bwMode="auto">
          <a:xfrm>
            <a:off x="1476375" y="6397625"/>
            <a:ext cx="7239000" cy="0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>
            <a:off x="1285875" y="343535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>
            <a:off x="1285875" y="343535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>
            <a:off x="1285875" y="343535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028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19050" y="6350"/>
            <a:ext cx="9118600" cy="709613"/>
            <a:chOff x="0" y="0"/>
            <a:chExt cx="5744" cy="447"/>
          </a:xfrm>
        </p:grpSpPr>
        <p:sp>
          <p:nvSpPr>
            <p:cNvPr id="267275" name="Line 11"/>
            <p:cNvSpPr>
              <a:spLocks noChangeShapeType="1"/>
            </p:cNvSpPr>
            <p:nvPr/>
          </p:nvSpPr>
          <p:spPr bwMode="auto">
            <a:xfrm>
              <a:off x="632" y="216"/>
              <a:ext cx="5112" cy="0"/>
            </a:xfrm>
            <a:prstGeom prst="line">
              <a:avLst/>
            </a:prstGeom>
            <a:noFill/>
            <a:ln w="711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1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2614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4476750" y="5248275"/>
            <a:ext cx="4210050" cy="942975"/>
          </a:xfrm>
        </p:spPr>
        <p:txBody>
          <a:bodyPr/>
          <a:lstStyle/>
          <a:p>
            <a:pPr algn="r" eaLnBrk="1" hangingPunct="1"/>
            <a:r>
              <a:rPr lang="en-US" sz="1800" dirty="0" err="1" smtClean="0"/>
              <a:t>Avrom</a:t>
            </a:r>
            <a:r>
              <a:rPr lang="en-US" sz="1800" dirty="0" smtClean="0"/>
              <a:t> Roy-</a:t>
            </a:r>
            <a:r>
              <a:rPr lang="en-US" sz="1800" dirty="0" err="1" smtClean="0"/>
              <a:t>Faderman</a:t>
            </a:r>
            <a:endParaRPr lang="en-US" sz="1800" dirty="0" smtClean="0"/>
          </a:p>
          <a:p>
            <a:pPr algn="r" eaLnBrk="1" hangingPunct="1"/>
            <a:r>
              <a:rPr lang="en-US" sz="1800" dirty="0" smtClean="0"/>
              <a:t>Senior Instructor and Programmer</a:t>
            </a:r>
          </a:p>
          <a:p>
            <a:pPr algn="r" eaLnBrk="1" hangingPunct="1"/>
            <a:r>
              <a:rPr lang="en-US" sz="1800" dirty="0" smtClean="0"/>
              <a:t>February 19, 2008</a:t>
            </a:r>
          </a:p>
          <a:p>
            <a:pPr algn="r" eaLnBrk="1" hangingPunct="1"/>
            <a:endParaRPr lang="en-US" sz="1800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143250"/>
            <a:ext cx="9144000" cy="1143000"/>
          </a:xfrm>
          <a:effectLst>
            <a:outerShdw dist="28398" dir="3806097" algn="ctr" rotWithShape="0">
              <a:schemeClr val="bg2"/>
            </a:outerShdw>
          </a:effectLst>
        </p:spPr>
        <p:txBody>
          <a:bodyPr/>
          <a:lstStyle/>
          <a:p>
            <a:pPr algn="ctr" eaLnBrk="1" hangingPunct="1"/>
            <a:r>
              <a:rPr lang="en-US" dirty="0" smtClean="0"/>
              <a:t>Whither Business Logic?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Database: Advantages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Language: PL/SQL (?)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Most robust and secure option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Good for business logic relying on large amounts of data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Easy maintenance and reuse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Database: Problems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Language: PL/SQL (?)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Requires Internet round-trip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PPR may mitigate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Requires posting of data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Integrating with J2EE applications not trivial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428750" y="2571750"/>
            <a:ext cx="5657850" cy="390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Business Logic in the Database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Intro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PPR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Integration with the Application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To JDBC or not to JDBC?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PPR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Short for “Partial Page Refresh”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AJAX technology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Reduces the time and interruption required by internet round-trips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Ordinary Form Cycle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5848" y="1504950"/>
          <a:ext cx="8036441" cy="484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5AEA18-A413-43D5-8C7B-2CEFB67E5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55AEA18-A413-43D5-8C7B-2CEFB67E53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298B23-6107-4754-9219-DB9F87EA0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75298B23-6107-4754-9219-DB9F87EA0C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9463A5-CD94-4CF5-8A81-00CAA48FF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429463A5-CD94-4CF5-8A81-00CAA48FF3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72FF95-7870-41A0-A36D-183028A03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F72FF95-7870-41A0-A36D-183028A033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1EB130-6263-4D24-BF08-18F4C1281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941EB130-6263-4D24-BF08-18F4C12819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B82FC5-9616-4839-999B-C87C49D884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FEB82FC5-9616-4839-999B-C87C49D884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279107-70A7-423D-8165-CEF22B904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64279107-70A7-423D-8165-CEF22B9049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BF7CC0-DB3A-4FFB-A659-545254FB3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96BF7CC0-DB3A-4FFB-A659-545254FB3C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BE4199-EA6C-4DE7-919C-9ED719750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FFBE4199-EA6C-4DE7-919C-9ED719750D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64B19F-230A-4CEE-BB05-DECAB8D94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CE64B19F-230A-4CEE-BB05-DECAB8D94A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1F1B7F-EF36-4126-956E-EC3CB8C2C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901F1B7F-EF36-4126-956E-EC3CB8C2C5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D3F87-1E11-4812-A121-8BB6FDB20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705D3F87-1E11-4812-A121-8BB6FDB207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9EA592-513A-48E5-931B-2483C3450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graphicEl>
                                              <a:dgm id="{BD9EA592-513A-48E5-931B-2483C34501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PPR Cycle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5848" y="1504950"/>
          <a:ext cx="8036441" cy="484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5AEA18-A413-43D5-8C7B-2CEFB67E5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55AEA18-A413-43D5-8C7B-2CEFB67E53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298B23-6107-4754-9219-DB9F87EA0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75298B23-6107-4754-9219-DB9F87EA0C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9463A5-CD94-4CF5-8A81-00CAA48FF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429463A5-CD94-4CF5-8A81-00CAA48FF3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72FF95-7870-41A0-A36D-183028A03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BF72FF95-7870-41A0-A36D-183028A033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1EB130-6263-4D24-BF08-18F4C1281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941EB130-6263-4D24-BF08-18F4C12819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B82FC5-9616-4839-999B-C87C49D884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FEB82FC5-9616-4839-999B-C87C49D884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279107-70A7-423D-8165-CEF22B904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64279107-70A7-423D-8165-CEF22B9049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BF7CC0-DB3A-4FFB-A659-545254FB3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96BF7CC0-DB3A-4FFB-A659-545254FB3C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BE4199-EA6C-4DE7-919C-9ED719750D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FFBE4199-EA6C-4DE7-919C-9ED719750D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64B19F-230A-4CEE-BB05-DECAB8D94A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CE64B19F-230A-4CEE-BB05-DECAB8D94A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1F1B7F-EF36-4126-956E-EC3CB8C2C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901F1B7F-EF36-4126-956E-EC3CB8C2C5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5D3F87-1E11-4812-A121-8BB6FDB207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>
                                            <p:graphicEl>
                                              <a:dgm id="{705D3F87-1E11-4812-A121-8BB6FDB207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9EA592-513A-48E5-931B-2483C34501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">
                                            <p:graphicEl>
                                              <a:dgm id="{BD9EA592-513A-48E5-931B-2483C34501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PPR Limitations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Still requires a round trip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Latency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Processing time on server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Shouldn’t invoke PPR constantly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428750" y="3133725"/>
            <a:ext cx="5657850" cy="390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Business Logic in the Database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Intro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PPR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Integration with the Application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To JDBC or not to JDBC?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Integrating with Calculation Logic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“Refresh on Insert” and “Refresh on Update”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err="1" smtClean="0"/>
              <a:t>DBSequence</a:t>
            </a:r>
            <a:r>
              <a:rPr lang="en-US" dirty="0" smtClean="0"/>
              <a:t> Domain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Temporary sequence number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Always refreshes on insert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Watch out for foreign key relationships!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Integrating with Validation Logic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ADF has no automatic way to integrate DB error messages in a user-friendly fashion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Default way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Ugly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Possibly not secure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Requires some changes to DB-side error messages for best results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Requires Java Framework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About Me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Former member of Oracle JDeveloper/ADF teams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Eight years’ experience with JDeveloper and ADF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Co-author of JDeveloper Handbooks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9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10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11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/>
              <a:t> (coming soon)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aroyfaderman@quovera.com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13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Error Desiderata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Cleanly displayed global error messages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Linked and flagged field-specific error messages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DB-Side Error Message Changes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Required for linking/flagging field-specific messages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Need a machine-readable way to identify relevant columns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905001" y="4524376"/>
            <a:ext cx="6257924" cy="1200150"/>
          </a:xfrm>
          <a:prstGeom prst="roundRect">
            <a:avLst/>
          </a:prstGeom>
          <a:solidFill>
            <a:srgbClr val="0033CC"/>
          </a:solidFill>
          <a:ln w="9525" cap="flat" cmpd="sng" algn="ctr">
            <a:solidFill>
              <a:srgbClr val="66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[COMMISSION_PCT][JOB_ID]Commission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must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 be zero for non-sales employees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 entity object class</a:t>
            </a:r>
          </a:p>
          <a:p>
            <a:pPr lvl="1"/>
            <a:r>
              <a:rPr lang="en-US" dirty="0" smtClean="0"/>
              <a:t>O</a:t>
            </a:r>
            <a:r>
              <a:rPr lang="en-US" dirty="0" smtClean="0"/>
              <a:t>verride </a:t>
            </a:r>
            <a:r>
              <a:rPr lang="en-US" dirty="0" err="1" smtClean="0"/>
              <a:t>doDML</a:t>
            </a:r>
            <a:r>
              <a:rPr lang="en-US" dirty="0" smtClean="0"/>
              <a:t>() to catch </a:t>
            </a:r>
            <a:r>
              <a:rPr lang="en-US" dirty="0" err="1" smtClean="0"/>
              <a:t>SQLExceptions</a:t>
            </a:r>
            <a:endParaRPr lang="en-US" dirty="0" smtClean="0"/>
          </a:p>
          <a:p>
            <a:r>
              <a:rPr lang="en-US" dirty="0" smtClean="0"/>
              <a:t>Custom code create exceptions</a:t>
            </a:r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arse error messages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reate exceptions based on them</a:t>
            </a:r>
          </a:p>
          <a:p>
            <a:r>
              <a:rPr lang="en-US" dirty="0" smtClean="0"/>
              <a:t>Custom exception class for column-level errors</a:t>
            </a:r>
          </a:p>
          <a:p>
            <a:pPr lvl="1"/>
            <a:r>
              <a:rPr lang="en-US" dirty="0" smtClean="0"/>
              <a:t>Store error message</a:t>
            </a:r>
          </a:p>
          <a:p>
            <a:pPr lvl="1"/>
            <a:r>
              <a:rPr lang="en-US" dirty="0" smtClean="0"/>
              <a:t>Store column information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 exception class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arshal the individual exceptions</a:t>
            </a:r>
          </a:p>
          <a:p>
            <a:r>
              <a:rPr lang="en-US" dirty="0" smtClean="0"/>
              <a:t>Custom error handler</a:t>
            </a:r>
          </a:p>
          <a:p>
            <a:pPr lvl="1"/>
            <a:r>
              <a:rPr lang="en-US" dirty="0" err="1" smtClean="0"/>
              <a:t>U</a:t>
            </a:r>
            <a:r>
              <a:rPr lang="en-US" dirty="0" err="1" smtClean="0"/>
              <a:t>nmarshal</a:t>
            </a:r>
            <a:r>
              <a:rPr lang="en-US" dirty="0" smtClean="0"/>
              <a:t> the exceptions</a:t>
            </a:r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ind controls corresponding to column information</a:t>
            </a:r>
          </a:p>
          <a:p>
            <a:pPr lvl="1"/>
            <a:r>
              <a:rPr lang="en-US" dirty="0" smtClean="0"/>
              <a:t>Create appropriate </a:t>
            </a:r>
            <a:r>
              <a:rPr lang="en-US" dirty="0" err="1" smtClean="0"/>
              <a:t>FacesMessage</a:t>
            </a:r>
            <a:r>
              <a:rPr lang="en-US" dirty="0" smtClean="0"/>
              <a:t> objects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428750" y="3657600"/>
            <a:ext cx="5657850" cy="390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Business Logic in the Database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Intro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PPR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Integration with the Application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To JDBC or not to JDBC?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Does the Extra DB Hit Slow you Down?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Yes, in general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DB connectivity is pretty </a:t>
            </a:r>
            <a:r>
              <a:rPr lang="en-US" dirty="0" smtClean="0"/>
              <a:t>fast, but </a:t>
            </a:r>
            <a:r>
              <a:rPr lang="en-US" dirty="0" smtClean="0"/>
              <a:t>in a large-scale application, any network hit hurts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No, in some cases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Auto-commit requires DB hit after every request anyway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Consider delaying DB validation/recalculation to times when you already need to post</a:t>
            </a:r>
          </a:p>
          <a:p>
            <a:pPr lvl="1" eaLnBrk="1" hangingPunct="1">
              <a:lnSpc>
                <a:spcPct val="13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428750" y="3124200"/>
            <a:ext cx="5657850" cy="390525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9525" algn="ctr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Agenda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The Options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the Database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the Middle Tier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on the Client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Multiple Places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Summary and Q&amp;A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428750" y="2047875"/>
            <a:ext cx="5657850" cy="390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Business Logic in the Middle Tier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Intro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the Model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the Controller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Middle Tier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Implemented in the web application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Business components (model)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JSF Controller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Runs on the application server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Language: Java, with some declarative XML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Middle Tier: Advantages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Language: Java (?)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Get to use </a:t>
            </a:r>
            <a:r>
              <a:rPr lang="en-US" dirty="0" err="1" smtClean="0"/>
              <a:t>JDeveloper’s</a:t>
            </a:r>
            <a:r>
              <a:rPr lang="en-US" dirty="0" smtClean="0"/>
              <a:t> great toolset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Integration with ADF very easy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Reasonably robust and secure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Maintenance and reuse within an application easy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No JDBC hits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428750" y="2038350"/>
            <a:ext cx="5657850" cy="390525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9525" algn="ctr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Agenda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The Options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the Database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the Middle Tier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on the Client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Multiple Places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Summary and Q&amp;A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Middle Tier: Problems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Language: Java (?)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Not quite as robust as DB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Questionable for business logic relying on large amounts of data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Requires Internet round-trip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PPR may mitigate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Some special PPR problems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Currently, maintaining across applications a bit of a pain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JDeveloper 11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/>
              <a:t> should mitigate this 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428750" y="2562225"/>
            <a:ext cx="5657850" cy="390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Business Logic in the Middle Tier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Intro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the Model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the Controller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Business Logic in the Model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Traditional location for business logic in MVC architecture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Most commonly ADF Business Components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Some logic can be implemented declaratively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More complex logic requires Java coding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JDeveloper 11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/>
              <a:t> will allow complex logic via “Groovy” expression language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PPR and the Model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WARNING: By default, all application business logic will be executed on any form submission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This includes PPR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This may not be desired behavior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Should be fixed in </a:t>
            </a:r>
            <a:r>
              <a:rPr lang="en-US" dirty="0" err="1" smtClean="0"/>
              <a:t>Jdeveloper</a:t>
            </a:r>
            <a:r>
              <a:rPr lang="en-US" dirty="0" smtClean="0"/>
              <a:t> 11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Stopping PPR Validation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Custom page lifecycle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Block </a:t>
            </a:r>
            <a:r>
              <a:rPr lang="en-US" dirty="0" err="1" smtClean="0"/>
              <a:t>validateModelUpdates</a:t>
            </a:r>
            <a:r>
              <a:rPr lang="en-US" dirty="0" smtClean="0"/>
              <a:t>() for PPR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286000" y="3762375"/>
            <a:ext cx="6419849" cy="1914525"/>
          </a:xfrm>
          <a:prstGeom prst="roundRect">
            <a:avLst/>
          </a:prstGeom>
          <a:solidFill>
            <a:srgbClr val="0033CC"/>
          </a:solidFill>
          <a:ln w="9525" cap="flat" cmpd="sng" algn="ctr">
            <a:solidFill>
              <a:srgbClr val="66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public void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validateModelUpdates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(</a:t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 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LifecycleContext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16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lctx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) {</a:t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 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FacesContext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fctx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 = </a:t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FacesContext.getCurrentInstance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();</a:t>
            </a:r>
            <a:b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  if (!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PartialPageUtils.isPartialRequest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16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fctx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)) {</a:t>
            </a:r>
            <a:b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sz="16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super.validateModelUpdates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1600" b="1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lctx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);</a:t>
            </a:r>
            <a:b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  }</a:t>
            </a:r>
            <a:b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ourier New" pitchFamily="49" charset="0"/>
                <a:cs typeface="Courier New" pitchFamily="49" charset="0"/>
              </a:rPr>
              <a:t>}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409950" y="4724400"/>
            <a:ext cx="2038350" cy="23812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0526" y="4124326"/>
            <a:ext cx="2209800" cy="4286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Non-public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API</a:t>
            </a:r>
          </a:p>
        </p:txBody>
      </p:sp>
      <p:cxnSp>
        <p:nvCxnSpPr>
          <p:cNvPr id="8" name="Straight Arrow Connector 7"/>
          <p:cNvCxnSpPr>
            <a:stCxn id="6" idx="3"/>
            <a:endCxn id="5" idx="1"/>
          </p:cNvCxnSpPr>
          <p:nvPr/>
        </p:nvCxnSpPr>
        <p:spPr bwMode="auto">
          <a:xfrm>
            <a:off x="2600326" y="4338638"/>
            <a:ext cx="809624" cy="504825"/>
          </a:xfrm>
          <a:prstGeom prst="straightConnector1">
            <a:avLst/>
          </a:prstGeom>
          <a:solidFill>
            <a:srgbClr val="0033CC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26" name="Picture 2" descr="C:\Documents and Settings\Avrom Roy-Faderman\Local Settings\Temporary Internet Files\Content.IE5\XEHASAXJ\MCj043475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6" y="4143376"/>
            <a:ext cx="428624" cy="428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428750" y="3143250"/>
            <a:ext cx="5657850" cy="390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Business Logic in the Middle Tier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Intro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the Model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the Controller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Business Logic in the Controller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Not traditional location in MVC architecture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But </a:t>
            </a:r>
            <a:r>
              <a:rPr lang="en-US" dirty="0" err="1" smtClean="0"/>
              <a:t>validators</a:t>
            </a:r>
            <a:r>
              <a:rPr lang="en-US" dirty="0" smtClean="0"/>
              <a:t> are part of </a:t>
            </a:r>
            <a:r>
              <a:rPr lang="en-US" dirty="0" err="1" smtClean="0"/>
              <a:t>JavaServer</a:t>
            </a:r>
            <a:r>
              <a:rPr lang="en-US" dirty="0" smtClean="0"/>
              <a:t> Faces standard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err="1" smtClean="0"/>
              <a:t>Jdeveloper</a:t>
            </a:r>
            <a:r>
              <a:rPr lang="en-US" dirty="0" smtClean="0"/>
              <a:t> supplies default “ADF Faces </a:t>
            </a:r>
            <a:r>
              <a:rPr lang="en-US" dirty="0" err="1" smtClean="0"/>
              <a:t>Validators</a:t>
            </a:r>
            <a:r>
              <a:rPr lang="en-US" dirty="0" smtClean="0"/>
              <a:t>”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Ranges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Date/Time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Regular Expression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Can write and register your 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PPR and the Controller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All business logic will be executed on any form submission, including PPR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This is not part of </a:t>
            </a:r>
            <a:r>
              <a:rPr lang="en-US" dirty="0" err="1" smtClean="0"/>
              <a:t>validateModelUpdates</a:t>
            </a:r>
            <a:r>
              <a:rPr lang="en-US" dirty="0" smtClean="0"/>
              <a:t>() and so cannot be blocked easily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Can be useful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If you need some, but not all, validation to fire on PPR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Combine with (blocked on PPR) model validation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428750" y="3686175"/>
            <a:ext cx="5657850" cy="390525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9525" algn="ctr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Agenda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The Options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the Database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the Middle Tier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on the Client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Multiple Places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Summary and Q&amp;A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428750" y="2028825"/>
            <a:ext cx="5657850" cy="390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Business Logic in the Client Tier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Intro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Client-Side Calculation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Client-Side Validation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err="1" smtClean="0"/>
              <a:t>Javascript</a:t>
            </a:r>
            <a:r>
              <a:rPr lang="en-US" dirty="0" smtClean="0"/>
              <a:t> and Data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/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Problem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Implementing business logic for J2EE applications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Validation logic and calculation logic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can be put multiple places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Many people don’t know where to start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Often go by biases based on comfort level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Comfort level important but not everything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Client Tier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Implemented in the web application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Runs in the browser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Language: </a:t>
            </a:r>
            <a:r>
              <a:rPr lang="en-US" dirty="0" err="1" smtClean="0"/>
              <a:t>Javascript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Client Tier: Advantages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Language: </a:t>
            </a:r>
            <a:r>
              <a:rPr lang="en-US" dirty="0" err="1" smtClean="0"/>
              <a:t>Javascript</a:t>
            </a:r>
            <a:r>
              <a:rPr lang="en-US" dirty="0" smtClean="0"/>
              <a:t> (?)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Very high interactivity and responsiveness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No network round trips of any kind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Offloads processing to the client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Client Tier: Problems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Language: </a:t>
            </a:r>
            <a:r>
              <a:rPr lang="en-US" dirty="0" err="1" smtClean="0"/>
              <a:t>Javascript</a:t>
            </a:r>
            <a:r>
              <a:rPr lang="en-US" dirty="0" smtClean="0"/>
              <a:t> (?)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Poor development tools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At best so-so debugging tools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Any moderately competent hacker can circumvent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Bad for business rules relying on large amounts of data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No </a:t>
            </a:r>
            <a:r>
              <a:rPr lang="en-US" dirty="0" smtClean="0"/>
              <a:t>easy way to share across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428750" y="2581275"/>
            <a:ext cx="5657850" cy="390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Business Logic in the Client Tier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Intro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Client-Side Calculation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Client-Side Validation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err="1" smtClean="0"/>
              <a:t>Javascript</a:t>
            </a:r>
            <a:r>
              <a:rPr lang="en-US" dirty="0" smtClean="0"/>
              <a:t> and Data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Javascript</a:t>
            </a:r>
            <a:r>
              <a:rPr lang="en-US" dirty="0" smtClean="0"/>
              <a:t> Handlers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ADF Faces components include standard </a:t>
            </a:r>
            <a:r>
              <a:rPr lang="en-US" dirty="0" err="1" smtClean="0"/>
              <a:t>Javascript</a:t>
            </a:r>
            <a:r>
              <a:rPr lang="en-US" dirty="0" smtClean="0"/>
              <a:t> handlers, which show up in the generated HTML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err="1" smtClean="0"/>
              <a:t>onchange</a:t>
            </a:r>
            <a:endParaRPr lang="en-US" dirty="0" smtClean="0"/>
          </a:p>
          <a:p>
            <a:pPr lvl="1" eaLnBrk="1" hangingPunct="1">
              <a:lnSpc>
                <a:spcPct val="130000"/>
              </a:lnSpc>
            </a:pPr>
            <a:r>
              <a:rPr lang="en-US" dirty="0" err="1" smtClean="0"/>
              <a:t>onclick</a:t>
            </a:r>
            <a:endParaRPr lang="en-US" dirty="0" smtClean="0"/>
          </a:p>
          <a:p>
            <a:pPr lvl="1" eaLnBrk="1" hangingPunct="1">
              <a:lnSpc>
                <a:spcPct val="130000"/>
              </a:lnSpc>
            </a:pPr>
            <a:r>
              <a:rPr lang="en-US" dirty="0" err="1" smtClean="0"/>
              <a:t>onkeypress</a:t>
            </a:r>
            <a:endParaRPr lang="en-US" dirty="0" smtClean="0"/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etc.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These can contain inline code or call </a:t>
            </a:r>
            <a:r>
              <a:rPr lang="en-US" dirty="0" err="1" smtClean="0"/>
              <a:t>Javascript</a:t>
            </a:r>
            <a:r>
              <a:rPr lang="en-US" dirty="0" smtClean="0"/>
              <a:t>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Know Your DOM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“Domain Object Model”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Allows you to easily work with any HTML element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Change element attributes or contained HTML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Find elements by ID, as opposed to “find a form and get its controls by name” method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This includes, e.g., links and &lt;SPAN&gt; tags generated by &lt;</a:t>
            </a:r>
            <a:r>
              <a:rPr lang="en-US" dirty="0" err="1" smtClean="0"/>
              <a:t>af:outputText</a:t>
            </a:r>
            <a:r>
              <a:rPr lang="en-US" dirty="0" smtClean="0"/>
              <a:t>&gt;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428750" y="3133725"/>
            <a:ext cx="5657850" cy="390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Business Logic in the Client Tier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Intro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Client-Side Calculation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Client-Side Validation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err="1" smtClean="0"/>
              <a:t>Javascript</a:t>
            </a:r>
            <a:r>
              <a:rPr lang="en-US" dirty="0" smtClean="0"/>
              <a:t> and Data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Javascript</a:t>
            </a:r>
            <a:r>
              <a:rPr lang="en-US" dirty="0" smtClean="0"/>
              <a:t> Handlers and ADF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Traditional validation with </a:t>
            </a:r>
            <a:r>
              <a:rPr lang="en-US" dirty="0" err="1" smtClean="0"/>
              <a:t>Javascript</a:t>
            </a:r>
            <a:r>
              <a:rPr lang="en-US" dirty="0" smtClean="0"/>
              <a:t> Handlers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Return “false” on failed validation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This blocks the normal operation of the component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This is unreliable in ADF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Client-Side </a:t>
            </a:r>
            <a:r>
              <a:rPr lang="en-US" dirty="0" err="1" smtClean="0"/>
              <a:t>Validators</a:t>
            </a:r>
            <a:endParaRPr 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ADF Faces </a:t>
            </a:r>
            <a:r>
              <a:rPr lang="en-US" dirty="0" err="1" smtClean="0"/>
              <a:t>validators</a:t>
            </a:r>
            <a:r>
              <a:rPr lang="en-US" dirty="0" smtClean="0"/>
              <a:t> come with “client side” version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This is a Java class that returns </a:t>
            </a:r>
            <a:r>
              <a:rPr lang="en-US" dirty="0" err="1" smtClean="0"/>
              <a:t>Javascript</a:t>
            </a:r>
            <a:r>
              <a:rPr lang="en-US" dirty="0" smtClean="0"/>
              <a:t> code from a method, </a:t>
            </a:r>
            <a:r>
              <a:rPr lang="en-US" dirty="0" err="1" smtClean="0"/>
              <a:t>getClientScript</a:t>
            </a:r>
            <a:r>
              <a:rPr lang="en-US" dirty="0" smtClean="0"/>
              <a:t>()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Javascript</a:t>
            </a:r>
            <a:r>
              <a:rPr lang="en-US" dirty="0" smtClean="0"/>
              <a:t> is downloaded with the page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You can create a client-side version of a custom </a:t>
            </a:r>
            <a:r>
              <a:rPr lang="en-US" dirty="0" err="1" smtClean="0"/>
              <a:t>validator</a:t>
            </a:r>
            <a:endParaRPr lang="en-US" dirty="0" smtClean="0"/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These fire on submit, but instantly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Client-Side </a:t>
            </a:r>
            <a:r>
              <a:rPr lang="en-US" dirty="0" err="1" smtClean="0"/>
              <a:t>Validators</a:t>
            </a:r>
            <a:r>
              <a:rPr lang="en-US" dirty="0" smtClean="0"/>
              <a:t> and PPR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Client-side </a:t>
            </a:r>
            <a:r>
              <a:rPr lang="en-US" dirty="0" err="1" smtClean="0"/>
              <a:t>validators</a:t>
            </a:r>
            <a:r>
              <a:rPr lang="en-US" dirty="0" smtClean="0"/>
              <a:t> will fire on PPR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No way to turn this off without disabling client-side validation altogether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Put completeness checks in the </a:t>
            </a:r>
            <a:r>
              <a:rPr lang="en-US" dirty="0" err="1" smtClean="0"/>
              <a:t>Javascript</a:t>
            </a:r>
            <a:r>
              <a:rPr lang="en-US" dirty="0" smtClean="0"/>
              <a:t> returned by </a:t>
            </a:r>
            <a:r>
              <a:rPr lang="en-US" dirty="0" err="1" smtClean="0"/>
              <a:t>getClientScript</a:t>
            </a:r>
            <a:r>
              <a:rPr lang="en-US" dirty="0" smtClean="0"/>
              <a:t>()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Options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The Database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The Middle Tier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Model layer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Controller layer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The Client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428750" y="3667125"/>
            <a:ext cx="5657850" cy="390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Business Logic in the Client Tier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Intro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Client-Side Calculation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Client-Side Validation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err="1" smtClean="0"/>
              <a:t>Javascript</a:t>
            </a:r>
            <a:r>
              <a:rPr lang="en-US" dirty="0" smtClean="0"/>
              <a:t> and Data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Javascript</a:t>
            </a:r>
            <a:r>
              <a:rPr lang="en-US" dirty="0" smtClean="0"/>
              <a:t> and Data: Static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Assemble data on the server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Create </a:t>
            </a:r>
            <a:r>
              <a:rPr lang="en-US" dirty="0" err="1" smtClean="0"/>
              <a:t>Javascript</a:t>
            </a:r>
            <a:r>
              <a:rPr lang="en-US" dirty="0" smtClean="0"/>
              <a:t> arrays and tables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Or use &lt;</a:t>
            </a:r>
            <a:r>
              <a:rPr lang="en-US" dirty="0" err="1" smtClean="0"/>
              <a:t>af:inputHidden</a:t>
            </a:r>
            <a:r>
              <a:rPr lang="en-US" dirty="0" smtClean="0"/>
              <a:t>&gt; objects to create hidden fields in the HTML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Refer to it from your </a:t>
            </a:r>
            <a:r>
              <a:rPr lang="en-US" dirty="0" err="1" smtClean="0"/>
              <a:t>Javascript</a:t>
            </a:r>
            <a:r>
              <a:rPr lang="en-US" dirty="0" smtClean="0"/>
              <a:t> code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Not appropriate for large amounts of data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May be mitigated for midsize amounts in 11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Javascript</a:t>
            </a:r>
            <a:r>
              <a:rPr lang="en-US" dirty="0" smtClean="0"/>
              <a:t> and Data: Dynamic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Create a web service exposing your data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Access the web service from the page using, e.g., SOAP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A little faster than PPR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No reconstruction of components on server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Less data to transfer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Can be made asynchronous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Still has latency issues, though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428750" y="4210050"/>
            <a:ext cx="5657850" cy="390525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9525" algn="ctr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Agenda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The Options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the Database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the Middle Tier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on the Client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Multiple Places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Summary and Q&amp;A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Dividing Business Logic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“Break-your-business” logic </a:t>
            </a:r>
            <a:r>
              <a:rPr lang="en-US" i="1" dirty="0" smtClean="0"/>
              <a:t>must</a:t>
            </a:r>
            <a:r>
              <a:rPr lang="en-US" dirty="0" smtClean="0"/>
              <a:t> run server-side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Database for most security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In the application if security vs. saving Database access worthwhile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Convenience-only logic can go in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For highest interactivity, all logic should run in </a:t>
            </a:r>
            <a:r>
              <a:rPr lang="en-US" dirty="0" err="1" smtClean="0"/>
              <a:t>Javascript</a:t>
            </a:r>
            <a:r>
              <a:rPr lang="en-US" dirty="0" smtClean="0"/>
              <a:t> unless impractical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Maintenance: ADF Faces </a:t>
            </a:r>
            <a:r>
              <a:rPr lang="en-US" dirty="0" err="1" smtClean="0"/>
              <a:t>Validators</a:t>
            </a:r>
            <a:endParaRPr 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>
            <a:norm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For validation only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Still need to be maintained in separate files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Files closely related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Usually one developer can be in charge of both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You may not need PPR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Maintenance: Single-Sourcing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Store </a:t>
            </a:r>
            <a:r>
              <a:rPr lang="en-US" dirty="0" err="1" smtClean="0"/>
              <a:t>Javascript</a:t>
            </a:r>
            <a:r>
              <a:rPr lang="en-US" dirty="0" smtClean="0"/>
              <a:t> in the DB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Generate from declaratively expressed business rules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Triggers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err="1" smtClean="0"/>
              <a:t>Javascript</a:t>
            </a:r>
            <a:endParaRPr lang="en-US" dirty="0" smtClean="0"/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A lot of trouble up front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Not easy to find engines that generate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Not worth it for a few mid-sized web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428750" y="4781550"/>
            <a:ext cx="5657850" cy="390525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9525" algn="ctr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Agenda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The Options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the Database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the Middle Tier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on the Client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Multiple Places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Summary and Q&amp;A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Summary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Using the DB is most secure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Integration not automatic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Lots of network trips; PPR may mitigate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Using the middle tier almost as secure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May (or may not) save DB hits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Using the client tier is most interactive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Not a secure method of enforcement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Consider doubling up if you can solve the maintenance issues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6"/>
          <p:cNvSpPr>
            <a:spLocks noGrp="1" noChangeArrowheads="1"/>
          </p:cNvSpPr>
          <p:nvPr>
            <p:ph type="ctrTitle"/>
          </p:nvPr>
        </p:nvSpPr>
        <p:spPr>
          <a:effectLst>
            <a:outerShdw dist="28398" dir="3806097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smtClean="0"/>
              <a:t>Q&amp;A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Tradeoffs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Comfort level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Robustness and Security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Responsiveness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Server Load vs. Client Load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Maintenance Effort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utoShape 16"/>
          <p:cNvSpPr>
            <a:spLocks noChangeArrowheads="1"/>
          </p:cNvSpPr>
          <p:nvPr/>
        </p:nvSpPr>
        <p:spPr bwMode="auto">
          <a:xfrm>
            <a:off x="4524375" y="3657600"/>
            <a:ext cx="4000500" cy="1838325"/>
          </a:xfrm>
          <a:prstGeom prst="roundRect">
            <a:avLst>
              <a:gd name="adj" fmla="val 6282"/>
            </a:avLst>
          </a:prstGeom>
          <a:solidFill>
            <a:srgbClr val="FFFF99"/>
          </a:solidFill>
          <a:ln w="9525">
            <a:solidFill>
              <a:srgbClr val="FF3300"/>
            </a:solidFill>
            <a:round/>
            <a:headEnd/>
            <a:tailEnd/>
          </a:ln>
          <a:effectLst>
            <a:outerShdw dist="38100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205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About </a:t>
            </a:r>
            <a:r>
              <a:rPr lang="en-US" dirty="0" err="1" smtClean="0"/>
              <a:t>Quovera</a:t>
            </a:r>
            <a:endParaRPr lang="en-US" dirty="0" smtClean="0"/>
          </a:p>
        </p:txBody>
      </p:sp>
      <p:sp>
        <p:nvSpPr>
          <p:cNvPr id="8196" name="Content Placeholder 4"/>
          <p:cNvSpPr>
            <a:spLocks noGrp="1"/>
          </p:cNvSpPr>
          <p:nvPr>
            <p:ph sz="half" idx="1"/>
          </p:nvPr>
        </p:nvSpPr>
        <p:spPr>
          <a:xfrm>
            <a:off x="4505325" y="1606550"/>
            <a:ext cx="3505200" cy="46482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Books co-authored with Peter </a:t>
            </a:r>
            <a:r>
              <a:rPr lang="en-US" sz="1800" dirty="0" err="1" smtClean="0"/>
              <a:t>Koletzke</a:t>
            </a:r>
            <a:r>
              <a:rPr lang="en-US" sz="1800" dirty="0" smtClean="0"/>
              <a:t> and Dr. Paul Dorsey</a:t>
            </a:r>
          </a:p>
          <a:p>
            <a:pPr eaLnBrk="1" hangingPunct="1"/>
            <a:endParaRPr lang="en-US" sz="1800" dirty="0" smtClean="0"/>
          </a:p>
        </p:txBody>
      </p:sp>
      <p:grpSp>
        <p:nvGrpSpPr>
          <p:cNvPr id="8197" name="Group 11"/>
          <p:cNvGrpSpPr>
            <a:grpSpLocks/>
          </p:cNvGrpSpPr>
          <p:nvPr/>
        </p:nvGrpSpPr>
        <p:grpSpPr bwMode="auto">
          <a:xfrm>
            <a:off x="1419225" y="1571625"/>
            <a:ext cx="1708150" cy="2114550"/>
            <a:chOff x="1104" y="2502"/>
            <a:chExt cx="1188" cy="1470"/>
          </a:xfrm>
        </p:grpSpPr>
        <p:pic>
          <p:nvPicPr>
            <p:cNvPr id="8208" name="Picture 12" descr="C:\untitled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04" y="2502"/>
              <a:ext cx="1188" cy="147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sp>
          <p:nvSpPr>
            <p:cNvPr id="8209" name="Text Box 13"/>
            <p:cNvSpPr txBox="1">
              <a:spLocks noChangeAspect="1" noChangeArrowheads="1"/>
            </p:cNvSpPr>
            <p:nvPr/>
          </p:nvSpPr>
          <p:spPr bwMode="auto">
            <a:xfrm>
              <a:off x="1160" y="3174"/>
              <a:ext cx="1042" cy="42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ts val="1400"/>
                </a:lnSpc>
              </a:pPr>
              <a:r>
                <a:rPr lang="en-US" sz="1400" dirty="0">
                  <a:solidFill>
                    <a:srgbClr val="FFFFFF"/>
                  </a:solidFill>
                  <a:latin typeface="BookmanITC Lt BT" pitchFamily="18" charset="0"/>
                </a:rPr>
                <a:t>ORACLE9</a:t>
              </a:r>
              <a:r>
                <a:rPr lang="en-US" sz="1400" i="1" dirty="0">
                  <a:solidFill>
                    <a:srgbClr val="FFFFFF"/>
                  </a:solidFill>
                  <a:latin typeface="BookmanITC Lt BT" pitchFamily="18" charset="0"/>
                </a:rPr>
                <a:t>i</a:t>
              </a:r>
              <a:br>
                <a:rPr lang="en-US" sz="1400" i="1" dirty="0">
                  <a:solidFill>
                    <a:srgbClr val="FFFFFF"/>
                  </a:solidFill>
                  <a:latin typeface="BookmanITC Lt BT" pitchFamily="18" charset="0"/>
                </a:rPr>
              </a:br>
              <a:r>
                <a:rPr lang="en-US" sz="1400" b="1" dirty="0" err="1">
                  <a:solidFill>
                    <a:srgbClr val="FFFFFF"/>
                  </a:solidFill>
                  <a:latin typeface="Arial" charset="0"/>
                </a:rPr>
                <a:t>Jdeveloper</a:t>
              </a:r>
              <a:r>
                <a:rPr lang="en-US" sz="1400" b="1" dirty="0">
                  <a:solidFill>
                    <a:srgbClr val="FFFFFF"/>
                  </a:solidFill>
                  <a:latin typeface="Arial" charset="0"/>
                </a:rPr>
                <a:t/>
              </a:r>
              <a:br>
                <a:rPr lang="en-US" sz="1400" b="1" dirty="0">
                  <a:solidFill>
                    <a:srgbClr val="FFFFFF"/>
                  </a:solidFill>
                  <a:latin typeface="Arial" charset="0"/>
                </a:rPr>
              </a:br>
              <a:r>
                <a:rPr lang="en-US" sz="1400" b="1" dirty="0">
                  <a:solidFill>
                    <a:srgbClr val="FFFFFF"/>
                  </a:solidFill>
                  <a:latin typeface="Arial" charset="0"/>
                </a:rPr>
                <a:t>Handbook</a:t>
              </a:r>
            </a:p>
          </p:txBody>
        </p:sp>
      </p:grp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1273175" y="5207000"/>
            <a:ext cx="13858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Also </a:t>
            </a:r>
            <a:br>
              <a:rPr lang="en-US" sz="1400">
                <a:solidFill>
                  <a:srgbClr val="FFFFFF"/>
                </a:solidFill>
              </a:rPr>
            </a:br>
            <a:r>
              <a:rPr lang="en-US" sz="1400">
                <a:solidFill>
                  <a:srgbClr val="FFFFFF"/>
                </a:solidFill>
              </a:rPr>
              <a:t>co-authored</a:t>
            </a:r>
            <a:br>
              <a:rPr lang="en-US" sz="1400">
                <a:solidFill>
                  <a:srgbClr val="FFFFFF"/>
                </a:solidFill>
              </a:rPr>
            </a:br>
            <a:r>
              <a:rPr lang="en-US" sz="1400">
                <a:solidFill>
                  <a:srgbClr val="FFFFFF"/>
                </a:solidFill>
              </a:rPr>
              <a:t>with Duncan Mills</a:t>
            </a:r>
          </a:p>
        </p:txBody>
      </p:sp>
      <p:grpSp>
        <p:nvGrpSpPr>
          <p:cNvPr id="8199" name="Group 11"/>
          <p:cNvGrpSpPr>
            <a:grpSpLocks/>
          </p:cNvGrpSpPr>
          <p:nvPr/>
        </p:nvGrpSpPr>
        <p:grpSpPr bwMode="auto">
          <a:xfrm>
            <a:off x="1981200" y="2886075"/>
            <a:ext cx="1708150" cy="2114550"/>
            <a:chOff x="1104" y="2502"/>
            <a:chExt cx="1188" cy="1470"/>
          </a:xfrm>
        </p:grpSpPr>
        <p:pic>
          <p:nvPicPr>
            <p:cNvPr id="8206" name="Picture 12" descr="C:\untitled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04" y="2502"/>
              <a:ext cx="1188" cy="147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sp>
          <p:nvSpPr>
            <p:cNvPr id="8207" name="Text Box 13"/>
            <p:cNvSpPr txBox="1">
              <a:spLocks noChangeAspect="1" noChangeArrowheads="1"/>
            </p:cNvSpPr>
            <p:nvPr/>
          </p:nvSpPr>
          <p:spPr bwMode="auto">
            <a:xfrm>
              <a:off x="1160" y="3174"/>
              <a:ext cx="1042" cy="42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ts val="1400"/>
                </a:lnSpc>
              </a:pPr>
              <a:r>
                <a:rPr lang="en-US" sz="1400" b="1" dirty="0">
                  <a:solidFill>
                    <a:srgbClr val="FFFFFF"/>
                  </a:solidFill>
                  <a:latin typeface="Arial" charset="0"/>
                </a:rPr>
                <a:t>Oracle</a:t>
              </a:r>
              <a:r>
                <a:rPr lang="en-US" sz="1400" i="1" dirty="0">
                  <a:solidFill>
                    <a:srgbClr val="FFFFFF"/>
                  </a:solidFill>
                  <a:latin typeface="BookmanITC Lt BT" pitchFamily="18" charset="0"/>
                </a:rPr>
                <a:t/>
              </a:r>
              <a:br>
                <a:rPr lang="en-US" sz="1400" i="1" dirty="0">
                  <a:solidFill>
                    <a:srgbClr val="FFFFFF"/>
                  </a:solidFill>
                  <a:latin typeface="BookmanITC Lt BT" pitchFamily="18" charset="0"/>
                </a:rPr>
              </a:br>
              <a:r>
                <a:rPr lang="en-US" sz="1400" b="1" dirty="0" err="1">
                  <a:solidFill>
                    <a:srgbClr val="FFFFFF"/>
                  </a:solidFill>
                  <a:latin typeface="Arial" charset="0"/>
                </a:rPr>
                <a:t>Jdeveloper</a:t>
              </a:r>
              <a:r>
                <a:rPr lang="en-US" sz="1400" b="1" dirty="0">
                  <a:solidFill>
                    <a:srgbClr val="FFFFFF"/>
                  </a:solidFill>
                  <a:latin typeface="Arial" charset="0"/>
                </a:rPr>
                <a:t> 10</a:t>
              </a:r>
              <a:r>
                <a:rPr lang="en-US" sz="1400" b="1" i="1" dirty="0">
                  <a:solidFill>
                    <a:srgbClr val="FFFFFF"/>
                  </a:solidFill>
                  <a:latin typeface="Times New Roman" charset="0"/>
                  <a:cs typeface="Times New Roman" charset="0"/>
                </a:rPr>
                <a:t>g</a:t>
              </a:r>
              <a:r>
                <a:rPr lang="en-US" sz="1400" b="1" dirty="0">
                  <a:solidFill>
                    <a:srgbClr val="FFFFFF"/>
                  </a:solidFill>
                  <a:latin typeface="Arial" charset="0"/>
                </a:rPr>
                <a:t/>
              </a:r>
              <a:br>
                <a:rPr lang="en-US" sz="1400" b="1" dirty="0">
                  <a:solidFill>
                    <a:srgbClr val="FFFFFF"/>
                  </a:solidFill>
                  <a:latin typeface="Arial" charset="0"/>
                </a:rPr>
              </a:br>
              <a:r>
                <a:rPr lang="en-US" sz="1400" b="1" dirty="0">
                  <a:solidFill>
                    <a:srgbClr val="FFFFFF"/>
                  </a:solidFill>
                  <a:latin typeface="Arial" charset="0"/>
                </a:rPr>
                <a:t>Handbook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543175" y="4200525"/>
            <a:ext cx="1708150" cy="2114550"/>
            <a:chOff x="1104" y="2502"/>
            <a:chExt cx="1188" cy="1470"/>
          </a:xfrm>
        </p:grpSpPr>
        <p:pic>
          <p:nvPicPr>
            <p:cNvPr id="8204" name="Picture 12" descr="C:\untitled3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04" y="2502"/>
              <a:ext cx="1188" cy="147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sp>
          <p:nvSpPr>
            <p:cNvPr id="8205" name="Text Box 13"/>
            <p:cNvSpPr txBox="1">
              <a:spLocks noChangeAspect="1" noChangeArrowheads="1"/>
            </p:cNvSpPr>
            <p:nvPr/>
          </p:nvSpPr>
          <p:spPr bwMode="auto">
            <a:xfrm>
              <a:off x="1160" y="3174"/>
              <a:ext cx="1042" cy="42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lnSpc>
                  <a:spcPts val="1400"/>
                </a:lnSpc>
              </a:pPr>
              <a:r>
                <a:rPr lang="en-US" sz="1400" b="1" dirty="0">
                  <a:solidFill>
                    <a:srgbClr val="FFFFFF"/>
                  </a:solidFill>
                  <a:latin typeface="Arial" charset="0"/>
                </a:rPr>
                <a:t>Oracle</a:t>
              </a:r>
              <a:r>
                <a:rPr lang="en-US" sz="1400" i="1" dirty="0">
                  <a:solidFill>
                    <a:srgbClr val="FFFFFF"/>
                  </a:solidFill>
                  <a:latin typeface="BookmanITC Lt BT" pitchFamily="18" charset="0"/>
                </a:rPr>
                <a:t/>
              </a:r>
              <a:br>
                <a:rPr lang="en-US" sz="1400" i="1" dirty="0">
                  <a:solidFill>
                    <a:srgbClr val="FFFFFF"/>
                  </a:solidFill>
                  <a:latin typeface="BookmanITC Lt BT" pitchFamily="18" charset="0"/>
                </a:rPr>
              </a:br>
              <a:r>
                <a:rPr lang="en-US" sz="1400" b="1" dirty="0" err="1">
                  <a:solidFill>
                    <a:srgbClr val="FFFFFF"/>
                  </a:solidFill>
                  <a:latin typeface="Arial" charset="0"/>
                </a:rPr>
                <a:t>Jdeveloper</a:t>
              </a:r>
              <a:r>
                <a:rPr lang="en-US" sz="1400" b="1" dirty="0">
                  <a:solidFill>
                    <a:srgbClr val="FFFFFF"/>
                  </a:solidFill>
                  <a:latin typeface="Arial" charset="0"/>
                </a:rPr>
                <a:t> 11</a:t>
              </a:r>
              <a:r>
                <a:rPr lang="en-US" sz="1400" b="1" i="1" dirty="0">
                  <a:solidFill>
                    <a:srgbClr val="FFFFFF"/>
                  </a:solidFill>
                  <a:latin typeface="Times New Roman" charset="0"/>
                  <a:cs typeface="Times New Roman" charset="0"/>
                </a:rPr>
                <a:t>g</a:t>
              </a:r>
              <a:r>
                <a:rPr lang="en-US" sz="1400" b="1" dirty="0">
                  <a:solidFill>
                    <a:srgbClr val="FFFFFF"/>
                  </a:solidFill>
                  <a:latin typeface="Arial" charset="0"/>
                </a:rPr>
                <a:t/>
              </a:r>
              <a:br>
                <a:rPr lang="en-US" sz="1400" b="1" dirty="0">
                  <a:solidFill>
                    <a:srgbClr val="FFFFFF"/>
                  </a:solidFill>
                  <a:latin typeface="Arial" charset="0"/>
                </a:rPr>
              </a:br>
              <a:r>
                <a:rPr lang="en-US" sz="1400" b="1" dirty="0">
                  <a:solidFill>
                    <a:srgbClr val="FFFFFF"/>
                  </a:solidFill>
                  <a:latin typeface="Arial" charset="0"/>
                </a:rPr>
                <a:t>Handbook</a:t>
              </a:r>
            </a:p>
          </p:txBody>
        </p:sp>
      </p:grp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3582988" y="5424488"/>
            <a:ext cx="1092200" cy="1023937"/>
          </a:xfrm>
          <a:prstGeom prst="irregularSeal1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/>
          <a:lstStyle/>
          <a:p>
            <a:pPr>
              <a:lnSpc>
                <a:spcPct val="60000"/>
              </a:lnSpc>
            </a:pPr>
            <a:r>
              <a:rPr lang="en-US" sz="1200" b="1"/>
              <a:t>Coming</a:t>
            </a:r>
            <a:br>
              <a:rPr lang="en-US" sz="1200" b="1"/>
            </a:br>
            <a:r>
              <a:rPr lang="en-US" sz="1200" b="1"/>
              <a:t>soon</a:t>
            </a:r>
          </a:p>
        </p:txBody>
      </p:sp>
      <p:sp>
        <p:nvSpPr>
          <p:cNvPr id="8202" name="Rectangle 17"/>
          <p:cNvSpPr>
            <a:spLocks noChangeArrowheads="1"/>
          </p:cNvSpPr>
          <p:nvPr/>
        </p:nvSpPr>
        <p:spPr bwMode="auto">
          <a:xfrm>
            <a:off x="4524375" y="3697288"/>
            <a:ext cx="40005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6038" rIns="92075" bIns="46038"/>
          <a:lstStyle/>
          <a:p>
            <a:pPr marL="346075" lvl="1" indent="-231775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1" lang="en-US" sz="1400" b="1" dirty="0">
                <a:latin typeface="Arial" charset="0"/>
              </a:rPr>
              <a:t>www.quovera.com</a:t>
            </a:r>
          </a:p>
          <a:p>
            <a:pPr marL="346075" lvl="1" indent="-231775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1" lang="en-US" sz="1400" b="1" dirty="0">
                <a:latin typeface="Arial" charset="0"/>
              </a:rPr>
              <a:t>Founded in 1995 as Millennia Vision </a:t>
            </a:r>
            <a:br>
              <a:rPr kumimoji="1" lang="en-US" sz="1400" b="1" dirty="0">
                <a:latin typeface="Arial" charset="0"/>
              </a:rPr>
            </a:br>
            <a:r>
              <a:rPr kumimoji="1" lang="en-US" sz="1400" b="1" dirty="0">
                <a:latin typeface="Arial" charset="0"/>
              </a:rPr>
              <a:t>Corp.</a:t>
            </a:r>
          </a:p>
          <a:p>
            <a:pPr marL="346075" lvl="1" indent="-231775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1" lang="en-US" sz="1400" b="1" dirty="0" smtClean="0">
                <a:latin typeface="Arial" charset="0"/>
              </a:rPr>
              <a:t>Strong </a:t>
            </a:r>
            <a:r>
              <a:rPr kumimoji="1" lang="en-US" sz="1400" b="1" dirty="0">
                <a:latin typeface="Arial" charset="0"/>
              </a:rPr>
              <a:t>High-Tech industry background</a:t>
            </a:r>
          </a:p>
          <a:p>
            <a:pPr marL="346075" lvl="1" indent="-231775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1" lang="en-US" sz="1400" b="1" dirty="0">
                <a:latin typeface="Arial" charset="0"/>
              </a:rPr>
              <a:t>200+ clients/300+ projects</a:t>
            </a:r>
          </a:p>
          <a:p>
            <a:pPr marL="346075" lvl="1" indent="-231775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1" lang="en-US" sz="1400" b="1" dirty="0">
                <a:latin typeface="Arial" charset="0"/>
              </a:rPr>
              <a:t>Oracle Partner</a:t>
            </a:r>
          </a:p>
          <a:p>
            <a:pPr marL="346075" lvl="1" indent="-231775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kumimoji="1" lang="en-US" sz="1400" b="1" dirty="0">
                <a:latin typeface="Arial" charset="0"/>
              </a:rPr>
              <a:t>More technical white papers and presentations on the web site</a:t>
            </a:r>
          </a:p>
        </p:txBody>
      </p:sp>
      <p:pic>
        <p:nvPicPr>
          <p:cNvPr id="8203" name="Picture 53" descr="Picture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91025" y="2647950"/>
            <a:ext cx="41433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  <p:bldP spid="1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428750" y="2571750"/>
            <a:ext cx="5657850" cy="390525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 w="9525" algn="ctr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Agenda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The Options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the Database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the Middle Tier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on the Client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Business Logic in Multiple Places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Summary and Q&amp;A</a:t>
            </a:r>
          </a:p>
          <a:p>
            <a:pPr eaLnBrk="1" hangingPunct="1">
              <a:lnSpc>
                <a:spcPct val="13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428750" y="2047875"/>
            <a:ext cx="5657850" cy="390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Business Logic in the Database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Intro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PPR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Integration with the Application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To JDBC or not to JDBC?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Database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1390650" y="1933575"/>
            <a:ext cx="7162800" cy="43211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dirty="0" smtClean="0"/>
              <a:t>Implemented in constraints or triggers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Runs in the database</a:t>
            </a:r>
          </a:p>
          <a:p>
            <a:pPr eaLnBrk="1" hangingPunct="1">
              <a:lnSpc>
                <a:spcPct val="130000"/>
              </a:lnSpc>
            </a:pPr>
            <a:r>
              <a:rPr lang="en-US" dirty="0" smtClean="0"/>
              <a:t>Language: PL/SQL</a:t>
            </a:r>
          </a:p>
          <a:p>
            <a:pPr lvl="1" eaLnBrk="1" hangingPunct="1">
              <a:lnSpc>
                <a:spcPct val="130000"/>
              </a:lnSpc>
            </a:pPr>
            <a:r>
              <a:rPr lang="en-US" dirty="0" smtClean="0"/>
              <a:t>Or procedural language supported by other DB</a:t>
            </a:r>
          </a:p>
          <a:p>
            <a:pPr eaLnBrk="1" hangingPunct="1">
              <a:lnSpc>
                <a:spcPct val="13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overa_blac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Quovera_blac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CC"/>
        </a:solidFill>
        <a:ln w="9525" cap="flat" cmpd="sng" algn="ctr">
          <a:solidFill>
            <a:srgbClr val="66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33CC"/>
        </a:solidFill>
        <a:ln w="9525" cap="flat" cmpd="sng" algn="ctr">
          <a:solidFill>
            <a:srgbClr val="66FF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Quovera_blac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overa_black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overa_blac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overa_black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overa_blac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overa_blac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3068</TotalTime>
  <Words>1724</Words>
  <Application>Microsoft PowerPoint</Application>
  <PresentationFormat>On-screen Show (4:3)</PresentationFormat>
  <Paragraphs>363</Paragraphs>
  <Slides>60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Quovera_black</vt:lpstr>
      <vt:lpstr>Whither Business Logic?</vt:lpstr>
      <vt:lpstr>About Me</vt:lpstr>
      <vt:lpstr>Agenda</vt:lpstr>
      <vt:lpstr>The Problem</vt:lpstr>
      <vt:lpstr>The Options</vt:lpstr>
      <vt:lpstr>The Tradeoffs</vt:lpstr>
      <vt:lpstr>Agenda</vt:lpstr>
      <vt:lpstr>Business Logic in the Database</vt:lpstr>
      <vt:lpstr>The Database</vt:lpstr>
      <vt:lpstr>The Database: Advantages</vt:lpstr>
      <vt:lpstr>The Database: Problems</vt:lpstr>
      <vt:lpstr>Business Logic in the Database</vt:lpstr>
      <vt:lpstr>PPR</vt:lpstr>
      <vt:lpstr>Ordinary Form Cycle</vt:lpstr>
      <vt:lpstr>PPR Cycle</vt:lpstr>
      <vt:lpstr>PPR Limitations</vt:lpstr>
      <vt:lpstr>Business Logic in the Database</vt:lpstr>
      <vt:lpstr>Integrating with Calculation Logic</vt:lpstr>
      <vt:lpstr>Integrating with Validation Logic</vt:lpstr>
      <vt:lpstr>Error Desiderata</vt:lpstr>
      <vt:lpstr>DB-Side Error Message Changes</vt:lpstr>
      <vt:lpstr>Java Framework</vt:lpstr>
      <vt:lpstr>Java Framework</vt:lpstr>
      <vt:lpstr>Business Logic in the Database</vt:lpstr>
      <vt:lpstr>Does the Extra DB Hit Slow you Down?</vt:lpstr>
      <vt:lpstr>Agenda</vt:lpstr>
      <vt:lpstr>Business Logic in the Middle Tier</vt:lpstr>
      <vt:lpstr>The Middle Tier</vt:lpstr>
      <vt:lpstr>The Middle Tier: Advantages</vt:lpstr>
      <vt:lpstr>The Middle Tier: Problems</vt:lpstr>
      <vt:lpstr>Business Logic in the Middle Tier</vt:lpstr>
      <vt:lpstr>Business Logic in the Model</vt:lpstr>
      <vt:lpstr>PPR and the Model</vt:lpstr>
      <vt:lpstr>Stopping PPR Validation</vt:lpstr>
      <vt:lpstr>Business Logic in the Middle Tier</vt:lpstr>
      <vt:lpstr>Business Logic in the Controller</vt:lpstr>
      <vt:lpstr>PPR and the Controller</vt:lpstr>
      <vt:lpstr>Agenda</vt:lpstr>
      <vt:lpstr>Business Logic in the Client Tier</vt:lpstr>
      <vt:lpstr>The Client Tier</vt:lpstr>
      <vt:lpstr>The Client Tier: Advantages</vt:lpstr>
      <vt:lpstr>The Client Tier: Problems</vt:lpstr>
      <vt:lpstr>Business Logic in the Client Tier</vt:lpstr>
      <vt:lpstr>Javascript Handlers</vt:lpstr>
      <vt:lpstr>Know Your DOM</vt:lpstr>
      <vt:lpstr>Business Logic in the Client Tier</vt:lpstr>
      <vt:lpstr>Javascript Handlers and ADF</vt:lpstr>
      <vt:lpstr>Client-Side Validators</vt:lpstr>
      <vt:lpstr>Client-Side Validators and PPR</vt:lpstr>
      <vt:lpstr>Business Logic in the Client Tier</vt:lpstr>
      <vt:lpstr>Javascript and Data: Static</vt:lpstr>
      <vt:lpstr>Javascript and Data: Dynamic</vt:lpstr>
      <vt:lpstr>Agenda</vt:lpstr>
      <vt:lpstr>Dividing Business Logic</vt:lpstr>
      <vt:lpstr>Maintenance: ADF Faces Validators</vt:lpstr>
      <vt:lpstr>Maintenance: Single-Sourcing</vt:lpstr>
      <vt:lpstr>Agenda</vt:lpstr>
      <vt:lpstr>Summary</vt:lpstr>
      <vt:lpstr>Q&amp;A</vt:lpstr>
      <vt:lpstr>About Quovera</vt:lpstr>
    </vt:vector>
  </TitlesOfParts>
  <Company>Quovera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CCAH and Quovera</dc:title>
  <dc:creator>Quovera</dc:creator>
  <cp:lastModifiedBy> </cp:lastModifiedBy>
  <cp:revision>233</cp:revision>
  <dcterms:created xsi:type="dcterms:W3CDTF">2001-08-08T22:59:31Z</dcterms:created>
  <dcterms:modified xsi:type="dcterms:W3CDTF">2008-02-19T04:45:20Z</dcterms:modified>
</cp:coreProperties>
</file>